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1" r:id="rId4"/>
    <p:sldId id="283" r:id="rId5"/>
    <p:sldId id="266" r:id="rId6"/>
    <p:sldId id="267" r:id="rId7"/>
    <p:sldId id="268" r:id="rId8"/>
    <p:sldId id="284" r:id="rId9"/>
    <p:sldId id="286" r:id="rId10"/>
    <p:sldId id="287" r:id="rId11"/>
    <p:sldId id="28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50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8CD53-90F8-4849-B6B0-87E9468772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BED2D3-16F4-4035-9237-2319D448B4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FF8FE-377A-4B30-8DCA-65B92B020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1C7C0-079A-488D-90B8-96297BCE4E2C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9CA2E-5557-40AA-8BE3-5D705E49A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25928-7968-435A-91C4-4E7CB5DFA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D1C3D-7285-49A4-B64F-095A2D4CE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85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C3140-3E28-4F7B-9A5F-CF59216B8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7A6F30-A42B-44B1-BD5D-F919DC5646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28925-7D73-4638-ACA0-FF97BD599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1C7C0-079A-488D-90B8-96297BCE4E2C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CDC7E-AE5C-4D82-9D4F-BEE773AD4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37A7C-0627-4999-A0C0-3F4C72268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D1C3D-7285-49A4-B64F-095A2D4CE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395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F584D2-1268-4FF7-83AC-B5378E9544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CFF83A-8C35-4109-827D-8077078F0E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7BC59-E718-4F26-8EFE-54343663E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1C7C0-079A-488D-90B8-96297BCE4E2C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88AA19-CE79-4F08-A816-E6FA0AD46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02251-4A8D-49D5-ADA3-F356282DB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D1C3D-7285-49A4-B64F-095A2D4CE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447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EEE3-8359-4B70-974B-0F37E46BF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7459A-688C-4932-B0FF-A6913830D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EF43B-754F-48E7-B8CA-AA73C1C23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1C7C0-079A-488D-90B8-96297BCE4E2C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CCEC3-BDBD-49EE-A975-C7CCD2C2F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BAB15-E2EB-475F-859D-E35842C1A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D1C3D-7285-49A4-B64F-095A2D4CE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05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F34F6-F465-4A5B-8DD1-A910D2F39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E01AB-4D7F-482D-92A6-6F3ABA7A2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D0FF9-A90E-4C6B-AEB2-DBA75FEEE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1C7C0-079A-488D-90B8-96297BCE4E2C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07202-764B-4E98-8AAF-1DAF68091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6A4FC-D32A-49D8-B0B0-EB96910CD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D1C3D-7285-49A4-B64F-095A2D4CE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78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1E10A-BFD5-493E-A1B1-ED53F449C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18480-F76D-47F8-BF95-9DED95F2E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0302B4-B701-4087-AE76-D3F8807D1E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AD16A-304D-410E-98D0-37895DEB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1C7C0-079A-488D-90B8-96297BCE4E2C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5296CD-47AA-4CBE-86BF-F2CD5D0D3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764623-AA5A-406A-88C8-744F44B06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D1C3D-7285-49A4-B64F-095A2D4CE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924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8E284-EAB9-422E-B49D-DC3D52BD0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25485-D63F-41EC-90BF-40D26E13D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610DB1-F2EF-408F-9BBC-02B7A5FC53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7E6B35-59E3-490F-8782-C2F5382879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4BCF28-15A7-444C-9CB8-9AE8C50726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42A162-1F3B-4BE1-A5C1-DF50704C0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1C7C0-079A-488D-90B8-96297BCE4E2C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3354C8-4707-4FA8-9103-8902AE58B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1B4097-2B82-4F33-8216-66A069EB5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D1C3D-7285-49A4-B64F-095A2D4CE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834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2098B-D6C9-4D17-80E1-6A944E53D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F8C6F2-AA97-4BCF-9AC4-35FD312B2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1C7C0-079A-488D-90B8-96297BCE4E2C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5C867A-A661-4BB1-8F80-661F4E39F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61DD4C-5D8B-4A4A-9CB6-CDAED47F4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D1C3D-7285-49A4-B64F-095A2D4CE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60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44E032-2083-4E8C-B9DD-E0668E9CC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1C7C0-079A-488D-90B8-96297BCE4E2C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0895E-11E1-4C98-BE3D-C7BFE6A92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7B0C2-AF5B-4505-83E4-5098513D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D1C3D-7285-49A4-B64F-095A2D4CE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3B046-68D4-462C-92A3-08CA553C4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5A130-2361-4B15-AC89-B3FD1C57E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FD08E-96AE-4A20-8141-5498FA2251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015208-2877-4510-AC1D-9721FB512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1C7C0-079A-488D-90B8-96297BCE4E2C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C16804-9EF2-4E05-AD0C-B87EB3180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CBE6DF-34A5-4108-8D3E-7731CB379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D1C3D-7285-49A4-B64F-095A2D4CE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404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EB30E-DCA8-4EC9-A3F2-85A2A5405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5811A5-6FDE-4230-B637-1BCD48F29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92F4F9-5C09-4B74-A79C-5526C7F4A0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28F8FA-DF1F-497D-8AB7-6C4FC039F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1C7C0-079A-488D-90B8-96297BCE4E2C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CCDF43-DEB8-4548-8575-4575B9034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0687F9-9ABA-4DD7-ABB0-8AA3E7E0A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D1C3D-7285-49A4-B64F-095A2D4CE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739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911936-CFFE-4DA1-ACDD-931221C48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DB5CA8-5826-41D9-85B8-02F7DAFBAD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D4DF7-869E-4B8A-A998-A182242C51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81C7C0-079A-488D-90B8-96297BCE4E2C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849D2-D124-464F-8660-FDCDE7CAB4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270CD-9656-41E8-BAE9-76477F31EE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0D1C3D-7285-49A4-B64F-095A2D4CE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659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gif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0715822" y="0"/>
            <a:ext cx="195973" cy="6858000"/>
          </a:xfrm>
          <a:prstGeom prst="rect">
            <a:avLst/>
          </a:prstGeom>
          <a:solidFill>
            <a:schemeClr val="tx1">
              <a:alpha val="29803"/>
            </a:schemeClr>
          </a:solidFill>
        </p:spPr>
        <p:txBody>
          <a:bodyPr/>
          <a:lstStyle/>
          <a:p>
            <a:endParaRPr lang="en-US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4C9395-4DFD-4C25-A03E-39D1CB2AFC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14" b="7665"/>
          <a:stretch/>
        </p:blipFill>
        <p:spPr>
          <a:xfrm>
            <a:off x="5572213" y="406791"/>
            <a:ext cx="5143609" cy="5241597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-1" y="5639921"/>
            <a:ext cx="12192001" cy="1218079"/>
            <a:chOff x="0" y="0"/>
            <a:chExt cx="26336849" cy="3156858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6336849" cy="3156858"/>
            </a:xfrm>
            <a:prstGeom prst="rect">
              <a:avLst/>
            </a:prstGeom>
            <a:solidFill>
              <a:srgbClr val="111B1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322154" y="547972"/>
              <a:ext cx="10491544" cy="1906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86"/>
                </a:lnSpc>
              </a:pPr>
              <a:r>
                <a:rPr lang="en-US" sz="2133" spc="106" dirty="0">
                  <a:solidFill>
                    <a:srgbClr val="FFFFFF"/>
                  </a:solidFill>
                  <a:latin typeface="Assistant Regular"/>
                </a:rPr>
                <a:t>Muhammad </a:t>
              </a:r>
              <a:r>
                <a:rPr lang="en-US" sz="2133" spc="106" dirty="0" err="1">
                  <a:solidFill>
                    <a:srgbClr val="FFFFFF"/>
                  </a:solidFill>
                  <a:latin typeface="Assistant Regular"/>
                </a:rPr>
                <a:t>Fachrurazi</a:t>
              </a:r>
              <a:endParaRPr lang="en-US" sz="2133" spc="106" dirty="0">
                <a:solidFill>
                  <a:srgbClr val="FFFFFF"/>
                </a:solidFill>
                <a:latin typeface="Assistant Regular"/>
              </a:endParaRPr>
            </a:p>
            <a:p>
              <a:pPr>
                <a:lnSpc>
                  <a:spcPts val="2986"/>
                </a:lnSpc>
              </a:pPr>
              <a:r>
                <a:rPr lang="en-US" sz="2133" spc="106" dirty="0">
                  <a:solidFill>
                    <a:srgbClr val="FFFFFF"/>
                  </a:solidFill>
                  <a:latin typeface="Assistant Regular"/>
                </a:rPr>
                <a:t>16524055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6858000" y="0"/>
            <a:ext cx="101175" cy="6858000"/>
          </a:xfrm>
          <a:prstGeom prst="rect">
            <a:avLst/>
          </a:prstGeom>
          <a:solidFill>
            <a:srgbClr val="111B1E">
              <a:alpha val="29803"/>
            </a:srgbClr>
          </a:solidFill>
        </p:spPr>
      </p:sp>
      <p:pic>
        <p:nvPicPr>
          <p:cNvPr id="12" name="Picture 11" descr="Image result for logo uii png">
            <a:extLst>
              <a:ext uri="{FF2B5EF4-FFF2-40B4-BE49-F238E27FC236}">
                <a16:creationId xmlns:a16="http://schemas.microsoft.com/office/drawing/2014/main" id="{DD6C406F-666D-45DF-BF09-1E8FFEF94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5987" y="482950"/>
            <a:ext cx="2270133" cy="964850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80E69F-BF95-44E8-BB79-C8CAB3C49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1864" y="5868741"/>
            <a:ext cx="760439" cy="7604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74961E-7376-4FC6-A776-5AD62C4EB846}"/>
              </a:ext>
            </a:extLst>
          </p:cNvPr>
          <p:cNvSpPr txBox="1"/>
          <p:nvPr/>
        </p:nvSpPr>
        <p:spPr>
          <a:xfrm>
            <a:off x="541854" y="2282687"/>
            <a:ext cx="6043987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4000" dirty="0"/>
              <a:t>BREAKDOWN </a:t>
            </a:r>
          </a:p>
          <a:p>
            <a:r>
              <a:rPr lang="en-US" sz="4000" i="1" dirty="0"/>
              <a:t>CODING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7D5542-0469-42C0-B402-7F42EE162C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01" b="411"/>
          <a:stretch/>
        </p:blipFill>
        <p:spPr>
          <a:xfrm>
            <a:off x="10253664" y="5892436"/>
            <a:ext cx="741398" cy="68903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-6877050" y="492617"/>
            <a:ext cx="10820400" cy="38621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05F379-6A36-4388-BCB8-74764D345796}"/>
              </a:ext>
            </a:extLst>
          </p:cNvPr>
          <p:cNvSpPr txBox="1"/>
          <p:nvPr/>
        </p:nvSpPr>
        <p:spPr>
          <a:xfrm>
            <a:off x="827315" y="1336119"/>
            <a:ext cx="8877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else:</a:t>
            </a:r>
          </a:p>
          <a:p>
            <a:r>
              <a:rPr lang="en-US" sz="1400" dirty="0"/>
              <a:t>            </a:t>
            </a:r>
            <a:r>
              <a:rPr lang="en-US" sz="1400" dirty="0" err="1"/>
              <a:t>curve_direction</a:t>
            </a:r>
            <a:r>
              <a:rPr lang="en-US" sz="1400" dirty="0"/>
              <a:t> = "</a:t>
            </a:r>
            <a:r>
              <a:rPr lang="en-US" sz="1400" dirty="0" err="1"/>
              <a:t>jalan</a:t>
            </a:r>
            <a:r>
              <a:rPr lang="en-US" sz="1400" dirty="0"/>
              <a:t> </a:t>
            </a:r>
            <a:r>
              <a:rPr lang="en-US" sz="1400" dirty="0" err="1"/>
              <a:t>sempit</a:t>
            </a:r>
            <a:r>
              <a:rPr lang="en-US" sz="1400" dirty="0"/>
              <a:t>"</a:t>
            </a:r>
          </a:p>
          <a:p>
            <a:r>
              <a:rPr lang="en-US" sz="1400" dirty="0"/>
              <a:t>            pin10.write(0.7)</a:t>
            </a:r>
          </a:p>
          <a:p>
            <a:r>
              <a:rPr lang="en-US" sz="1400" dirty="0"/>
              <a:t>            pin9.write(0.4)</a:t>
            </a:r>
          </a:p>
          <a:p>
            <a:r>
              <a:rPr lang="en-US" sz="1400" dirty="0"/>
              <a:t>    except: </a:t>
            </a:r>
            <a:r>
              <a:rPr lang="en-US" sz="1400" dirty="0">
                <a:solidFill>
                  <a:srgbClr val="FF0000"/>
                </a:solidFill>
              </a:rPr>
              <a:t>#jika </a:t>
            </a:r>
            <a:r>
              <a:rPr lang="en-US" sz="1400" dirty="0" err="1">
                <a:solidFill>
                  <a:srgbClr val="FF0000"/>
                </a:solidFill>
              </a:rPr>
              <a:t>tidak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memenuhi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kondisi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diatas</a:t>
            </a:r>
            <a:endParaRPr lang="en-US" sz="1400" dirty="0"/>
          </a:p>
          <a:p>
            <a:r>
              <a:rPr lang="en-US" sz="1400" dirty="0"/>
              <a:t>        </a:t>
            </a:r>
            <a:r>
              <a:rPr lang="en-US" sz="1400" dirty="0" err="1"/>
              <a:t>curve_direction</a:t>
            </a:r>
            <a:r>
              <a:rPr lang="en-US" sz="1400" dirty="0"/>
              <a:t> = "stop"</a:t>
            </a:r>
          </a:p>
          <a:p>
            <a:r>
              <a:rPr lang="en-US" sz="1400" dirty="0"/>
              <a:t>        pin10.write(0.7)</a:t>
            </a:r>
          </a:p>
          <a:p>
            <a:r>
              <a:rPr lang="en-US" sz="1400" dirty="0"/>
              <a:t>        pin9.write(0.4)</a:t>
            </a:r>
          </a:p>
          <a:p>
            <a:r>
              <a:rPr lang="en-US" sz="1400" dirty="0"/>
              <a:t>        </a:t>
            </a:r>
          </a:p>
          <a:p>
            <a:r>
              <a:rPr lang="en-US" sz="1400" dirty="0"/>
              <a:t>    cv2.imshow("</a:t>
            </a:r>
            <a:r>
              <a:rPr lang="en-US" sz="1400" dirty="0" err="1"/>
              <a:t>deteksi</a:t>
            </a:r>
            <a:r>
              <a:rPr lang="en-US" sz="1400" dirty="0"/>
              <a:t>", </a:t>
            </a:r>
            <a:r>
              <a:rPr lang="en-US" sz="1400" dirty="0" err="1"/>
              <a:t>framee</a:t>
            </a:r>
            <a:r>
              <a:rPr lang="en-US" sz="1400" dirty="0"/>
              <a:t>) </a:t>
            </a:r>
            <a:r>
              <a:rPr lang="en-US" sz="1400" dirty="0">
                <a:solidFill>
                  <a:srgbClr val="FF0000"/>
                </a:solidFill>
              </a:rPr>
              <a:t>#tampilkan </a:t>
            </a:r>
            <a:r>
              <a:rPr lang="en-US" sz="1400" dirty="0" err="1">
                <a:solidFill>
                  <a:srgbClr val="FF0000"/>
                </a:solidFill>
              </a:rPr>
              <a:t>hasil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pendeteksian</a:t>
            </a:r>
            <a:r>
              <a:rPr lang="en-US" sz="1400" dirty="0">
                <a:solidFill>
                  <a:srgbClr val="FF0000"/>
                </a:solidFill>
              </a:rPr>
              <a:t> (video)</a:t>
            </a:r>
            <a:endParaRPr lang="en-US" sz="1400" dirty="0"/>
          </a:p>
          <a:p>
            <a:r>
              <a:rPr lang="en-US" sz="1400" dirty="0"/>
              <a:t>    print(</a:t>
            </a:r>
            <a:r>
              <a:rPr lang="en-US" sz="1400" dirty="0" err="1"/>
              <a:t>curve_direction</a:t>
            </a:r>
            <a:r>
              <a:rPr lang="en-US" sz="1400" dirty="0"/>
              <a:t>) </a:t>
            </a:r>
            <a:r>
              <a:rPr lang="en-US" sz="1400" dirty="0">
                <a:solidFill>
                  <a:srgbClr val="FF0000"/>
                </a:solidFill>
              </a:rPr>
              <a:t>#tampilkan </a:t>
            </a:r>
            <a:r>
              <a:rPr lang="en-US" sz="1400" dirty="0" err="1">
                <a:solidFill>
                  <a:srgbClr val="FF0000"/>
                </a:solidFill>
              </a:rPr>
              <a:t>hasil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pendeteksian</a:t>
            </a:r>
            <a:r>
              <a:rPr lang="en-US" sz="1400" dirty="0">
                <a:solidFill>
                  <a:srgbClr val="FF0000"/>
                </a:solidFill>
              </a:rPr>
              <a:t> (tulisan)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    key = cv2.waitKey(1)</a:t>
            </a:r>
          </a:p>
          <a:p>
            <a:r>
              <a:rPr lang="en-US" sz="1400" dirty="0"/>
              <a:t>    if key == </a:t>
            </a:r>
            <a:r>
              <a:rPr lang="en-US" sz="1400" dirty="0" err="1"/>
              <a:t>ord</a:t>
            </a:r>
            <a:r>
              <a:rPr lang="en-US" sz="1400" dirty="0"/>
              <a:t>('q') :</a:t>
            </a:r>
          </a:p>
          <a:p>
            <a:r>
              <a:rPr lang="en-US" sz="1400" dirty="0"/>
              <a:t>        break</a:t>
            </a:r>
          </a:p>
          <a:p>
            <a:r>
              <a:rPr lang="en-US" sz="1400" dirty="0"/>
              <a:t>    </a:t>
            </a:r>
          </a:p>
          <a:p>
            <a:r>
              <a:rPr lang="en-US" sz="1400" dirty="0" err="1"/>
              <a:t>vs.stop</a:t>
            </a:r>
            <a:r>
              <a:rPr lang="en-US" sz="1400" dirty="0"/>
              <a:t>() </a:t>
            </a:r>
            <a:r>
              <a:rPr lang="en-US" sz="1400" dirty="0">
                <a:solidFill>
                  <a:srgbClr val="FF0000"/>
                </a:solidFill>
              </a:rPr>
              <a:t>#tutup </a:t>
            </a:r>
            <a:r>
              <a:rPr lang="en-US" sz="1400" dirty="0" err="1">
                <a:solidFill>
                  <a:srgbClr val="FF0000"/>
                </a:solidFill>
              </a:rPr>
              <a:t>kamera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/>
              <a:t>cv2.destroyAllWindows() </a:t>
            </a:r>
            <a:r>
              <a:rPr lang="en-US" sz="1400" dirty="0">
                <a:solidFill>
                  <a:srgbClr val="FF0000"/>
                </a:solidFill>
              </a:rPr>
              <a:t>#tutup </a:t>
            </a:r>
            <a:r>
              <a:rPr lang="en-US" sz="1400" dirty="0" err="1">
                <a:solidFill>
                  <a:srgbClr val="FF0000"/>
                </a:solidFill>
              </a:rPr>
              <a:t>semua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jendela</a:t>
            </a:r>
            <a:r>
              <a:rPr lang="en-US" sz="1400" dirty="0">
                <a:solidFill>
                  <a:srgbClr val="FF0000"/>
                </a:solidFill>
              </a:rPr>
              <a:t> yang </a:t>
            </a:r>
            <a:r>
              <a:rPr lang="en-US" sz="1400" dirty="0" err="1">
                <a:solidFill>
                  <a:srgbClr val="FF0000"/>
                </a:solidFill>
              </a:rPr>
              <a:t>terbuka</a:t>
            </a:r>
            <a:endParaRPr lang="en-US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39CE47-3DF6-40F8-B57F-A467F5B8FFB9}"/>
              </a:ext>
            </a:extLst>
          </p:cNvPr>
          <p:cNvSpPr/>
          <p:nvPr/>
        </p:nvSpPr>
        <p:spPr>
          <a:xfrm>
            <a:off x="-3026228" y="68683"/>
            <a:ext cx="48495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implementation</a:t>
            </a:r>
            <a:endParaRPr lang="en-US" b="1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B86F1F-3BDD-491E-95FB-65A9C13502F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</a:blip>
          <a:srcRect/>
          <a:stretch>
            <a:fillRect/>
          </a:stretch>
        </p:blipFill>
        <p:spPr>
          <a:xfrm>
            <a:off x="7683989" y="226278"/>
            <a:ext cx="4041252" cy="640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916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JAZALO Print - Your Personal Printing Provider">
            <a:extLst>
              <a:ext uri="{FF2B5EF4-FFF2-40B4-BE49-F238E27FC236}">
                <a16:creationId xmlns:a16="http://schemas.microsoft.com/office/drawing/2014/main" id="{2523FE64-90BA-4876-888C-0D66A751C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00" b="36000"/>
          <a:stretch/>
        </p:blipFill>
        <p:spPr bwMode="auto">
          <a:xfrm>
            <a:off x="1396060" y="2160016"/>
            <a:ext cx="9399881" cy="253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detective-figure-2 - privateeye.com.au">
            <a:extLst>
              <a:ext uri="{FF2B5EF4-FFF2-40B4-BE49-F238E27FC236}">
                <a16:creationId xmlns:a16="http://schemas.microsoft.com/office/drawing/2014/main" id="{4A1559A4-79E7-4D72-B1E8-4AB677519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25" y="2338678"/>
            <a:ext cx="2495016" cy="218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8A1B27-6198-4A04-9BF6-18F63964862B}"/>
              </a:ext>
            </a:extLst>
          </p:cNvPr>
          <p:cNvSpPr/>
          <p:nvPr/>
        </p:nvSpPr>
        <p:spPr>
          <a:xfrm>
            <a:off x="2472859" y="1878964"/>
            <a:ext cx="945048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66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Pendeteksian</a:t>
            </a:r>
            <a:r>
              <a:rPr lang="en-US" sz="6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66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Marka</a:t>
            </a:r>
            <a:r>
              <a:rPr lang="en-US" sz="6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Jalan</a:t>
            </a:r>
            <a:endParaRPr lang="en-US" sz="6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9B1235-2456-4145-980C-7CF4E164A51A}"/>
              </a:ext>
            </a:extLst>
          </p:cNvPr>
          <p:cNvSpPr txBox="1"/>
          <p:nvPr/>
        </p:nvSpPr>
        <p:spPr>
          <a:xfrm>
            <a:off x="2472859" y="2819377"/>
            <a:ext cx="938253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Pendeteksian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6600" b="1" i="1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Traffic Light</a:t>
            </a:r>
            <a:endParaRPr kumimoji="0" lang="en-US" sz="6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B3429-EDB7-4EE6-A174-E7FA8605A2DA}"/>
              </a:ext>
            </a:extLst>
          </p:cNvPr>
          <p:cNvSpPr/>
          <p:nvPr/>
        </p:nvSpPr>
        <p:spPr>
          <a:xfrm>
            <a:off x="2637419" y="3795138"/>
            <a:ext cx="634153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6600" b="1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Pengukuran</a:t>
            </a:r>
            <a:r>
              <a:rPr lang="en-US" sz="66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Jarak</a:t>
            </a:r>
            <a:endParaRPr lang="en-US" sz="6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111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543677" y="6365384"/>
            <a:ext cx="10820400" cy="38621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4" name="AutoShape 4"/>
          <p:cNvSpPr/>
          <p:nvPr/>
        </p:nvSpPr>
        <p:spPr>
          <a:xfrm>
            <a:off x="6448425" y="492617"/>
            <a:ext cx="10820400" cy="38621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0F7579E-99E6-493D-A2F0-9028CD99EB68}"/>
              </a:ext>
            </a:extLst>
          </p:cNvPr>
          <p:cNvSpPr/>
          <p:nvPr/>
        </p:nvSpPr>
        <p:spPr>
          <a:xfrm>
            <a:off x="7279822" y="61642"/>
            <a:ext cx="48495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Deklarasi</a:t>
            </a: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9BA8FA-8A28-43F6-B521-CB2E1B6E950E}"/>
              </a:ext>
            </a:extLst>
          </p:cNvPr>
          <p:cNvSpPr/>
          <p:nvPr/>
        </p:nvSpPr>
        <p:spPr>
          <a:xfrm>
            <a:off x="236764" y="328562"/>
            <a:ext cx="9081408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import </a:t>
            </a:r>
            <a:r>
              <a:rPr lang="en-US" sz="1500" dirty="0" err="1"/>
              <a:t>Adafruit_GPIO</a:t>
            </a:r>
            <a:r>
              <a:rPr lang="en-US" sz="1500" dirty="0"/>
              <a:t> as GPIO</a:t>
            </a:r>
          </a:p>
          <a:p>
            <a:r>
              <a:rPr lang="en-US" sz="1500" dirty="0"/>
              <a:t>from </a:t>
            </a:r>
            <a:r>
              <a:rPr lang="en-US" sz="1500" dirty="0" err="1"/>
              <a:t>imutils.video.pivideostream</a:t>
            </a:r>
            <a:r>
              <a:rPr lang="en-US" sz="1500" dirty="0"/>
              <a:t> import </a:t>
            </a:r>
            <a:r>
              <a:rPr lang="en-US" sz="1500" dirty="0" err="1"/>
              <a:t>PiVideoStream</a:t>
            </a:r>
            <a:endParaRPr lang="en-US" sz="1500" dirty="0"/>
          </a:p>
          <a:p>
            <a:r>
              <a:rPr lang="en-US" sz="1500" dirty="0"/>
              <a:t>import Adafruit_MCP3008</a:t>
            </a:r>
          </a:p>
          <a:p>
            <a:r>
              <a:rPr lang="en-US" sz="1500" dirty="0"/>
              <a:t>import </a:t>
            </a:r>
            <a:r>
              <a:rPr lang="en-US" sz="1500" dirty="0" err="1"/>
              <a:t>imutils</a:t>
            </a:r>
            <a:endParaRPr lang="en-US" sz="1500" dirty="0"/>
          </a:p>
          <a:p>
            <a:r>
              <a:rPr lang="en-US" sz="1500" dirty="0"/>
              <a:t>import </a:t>
            </a:r>
            <a:r>
              <a:rPr lang="en-US" sz="1500" dirty="0" err="1"/>
              <a:t>numpy</a:t>
            </a:r>
            <a:r>
              <a:rPr lang="en-US" sz="1500" dirty="0"/>
              <a:t> as np</a:t>
            </a:r>
            <a:r>
              <a:rPr lang="en-US" sz="1500" dirty="0">
                <a:solidFill>
                  <a:srgbClr val="FF0000"/>
                </a:solidFill>
              </a:rPr>
              <a:t> 				              #</a:t>
            </a:r>
            <a:r>
              <a:rPr lang="en-US" sz="1500" i="1" dirty="0">
                <a:solidFill>
                  <a:srgbClr val="FF0000"/>
                </a:solidFill>
              </a:rPr>
              <a:t>library </a:t>
            </a:r>
            <a:r>
              <a:rPr lang="en-US" sz="1500" dirty="0">
                <a:solidFill>
                  <a:srgbClr val="FF0000"/>
                </a:solidFill>
              </a:rPr>
              <a:t>yang </a:t>
            </a:r>
            <a:r>
              <a:rPr lang="en-US" sz="1500" dirty="0" err="1">
                <a:solidFill>
                  <a:srgbClr val="FF0000"/>
                </a:solidFill>
              </a:rPr>
              <a:t>digunakan</a:t>
            </a:r>
            <a:endParaRPr lang="en-US" sz="1500" dirty="0"/>
          </a:p>
          <a:p>
            <a:r>
              <a:rPr lang="en-US" sz="1500" dirty="0"/>
              <a:t>import time</a:t>
            </a:r>
          </a:p>
          <a:p>
            <a:r>
              <a:rPr lang="en-US" sz="1500" dirty="0"/>
              <a:t>import cv2</a:t>
            </a:r>
          </a:p>
          <a:p>
            <a:r>
              <a:rPr lang="en-US" sz="1500" dirty="0"/>
              <a:t>import </a:t>
            </a:r>
            <a:r>
              <a:rPr lang="en-US" sz="1500" dirty="0" err="1"/>
              <a:t>pyfirmata</a:t>
            </a:r>
            <a:endParaRPr lang="en-US" sz="1500" dirty="0"/>
          </a:p>
          <a:p>
            <a:endParaRPr lang="en-US" sz="1500" dirty="0"/>
          </a:p>
          <a:p>
            <a:r>
              <a:rPr lang="en-US" sz="1500" dirty="0" err="1">
                <a:solidFill>
                  <a:schemeClr val="accent1">
                    <a:lumMod val="75000"/>
                  </a:schemeClr>
                </a:solidFill>
              </a:rPr>
              <a:t>redlight</a:t>
            </a:r>
            <a:r>
              <a:rPr lang="en-US" sz="1500" dirty="0">
                <a:solidFill>
                  <a:schemeClr val="accent1">
                    <a:lumMod val="75000"/>
                  </a:schemeClr>
                </a:solidFill>
              </a:rPr>
              <a:t>=cv2.CascadeClassifier('merah.xml');</a:t>
            </a:r>
          </a:p>
          <a:p>
            <a:r>
              <a:rPr lang="en-US" sz="1500" dirty="0" err="1">
                <a:solidFill>
                  <a:schemeClr val="accent1">
                    <a:lumMod val="75000"/>
                  </a:schemeClr>
                </a:solidFill>
              </a:rPr>
              <a:t>yellowlight</a:t>
            </a:r>
            <a:r>
              <a:rPr lang="en-US" sz="1500" dirty="0">
                <a:solidFill>
                  <a:schemeClr val="accent1">
                    <a:lumMod val="75000"/>
                  </a:schemeClr>
                </a:solidFill>
              </a:rPr>
              <a:t>=cv2.CascadeClassifier('kuning.xml’);	</a:t>
            </a:r>
            <a:r>
              <a:rPr lang="en-US" sz="1500" dirty="0">
                <a:solidFill>
                  <a:srgbClr val="FF0000"/>
                </a:solidFill>
              </a:rPr>
              <a:t>#deklarasi file </a:t>
            </a:r>
            <a:r>
              <a:rPr lang="en-US" sz="1500" dirty="0" err="1">
                <a:solidFill>
                  <a:srgbClr val="FF0000"/>
                </a:solidFill>
              </a:rPr>
              <a:t>hasil</a:t>
            </a:r>
            <a:r>
              <a:rPr lang="en-US" sz="1500" dirty="0">
                <a:solidFill>
                  <a:srgbClr val="FF0000"/>
                </a:solidFill>
              </a:rPr>
              <a:t> training</a:t>
            </a:r>
            <a:endParaRPr lang="en-US" sz="15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500" dirty="0">
                <a:solidFill>
                  <a:schemeClr val="accent1">
                    <a:lumMod val="75000"/>
                  </a:schemeClr>
                </a:solidFill>
              </a:rPr>
              <a:t>greenlight=cv2.CascadeClassifier('hijau.xml');</a:t>
            </a:r>
          </a:p>
          <a:p>
            <a:endParaRPr lang="en-US" sz="15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500" dirty="0" err="1">
                <a:solidFill>
                  <a:schemeClr val="accent1">
                    <a:lumMod val="75000"/>
                  </a:schemeClr>
                </a:solidFill>
              </a:rPr>
              <a:t>lampumerah</a:t>
            </a:r>
            <a:r>
              <a:rPr lang="en-US" sz="1500" dirty="0">
                <a:solidFill>
                  <a:schemeClr val="accent1">
                    <a:lumMod val="75000"/>
                  </a:schemeClr>
                </a:solidFill>
              </a:rPr>
              <a:t>=1 	     </a:t>
            </a:r>
            <a:r>
              <a:rPr lang="en-US" sz="1500" dirty="0">
                <a:solidFill>
                  <a:srgbClr val="FF0000"/>
                </a:solidFill>
              </a:rPr>
              <a:t>#deklarasi </a:t>
            </a:r>
            <a:r>
              <a:rPr lang="en-US" sz="1500" dirty="0" err="1">
                <a:solidFill>
                  <a:srgbClr val="FF0000"/>
                </a:solidFill>
              </a:rPr>
              <a:t>nilai</a:t>
            </a:r>
            <a:r>
              <a:rPr lang="en-US" sz="1500" dirty="0">
                <a:solidFill>
                  <a:srgbClr val="FF0000"/>
                </a:solidFill>
              </a:rPr>
              <a:t> </a:t>
            </a:r>
            <a:r>
              <a:rPr lang="en-US" sz="1500" dirty="0" err="1">
                <a:solidFill>
                  <a:srgbClr val="FF0000"/>
                </a:solidFill>
              </a:rPr>
              <a:t>awal</a:t>
            </a:r>
            <a:r>
              <a:rPr lang="en-US" sz="1500" dirty="0">
                <a:solidFill>
                  <a:srgbClr val="FF0000"/>
                </a:solidFill>
              </a:rPr>
              <a:t> </a:t>
            </a:r>
            <a:r>
              <a:rPr lang="en-US" sz="1500" dirty="0" err="1">
                <a:solidFill>
                  <a:srgbClr val="FF0000"/>
                </a:solidFill>
              </a:rPr>
              <a:t>tinggi</a:t>
            </a:r>
            <a:r>
              <a:rPr lang="en-US" sz="1500" dirty="0">
                <a:solidFill>
                  <a:srgbClr val="FF0000"/>
                </a:solidFill>
              </a:rPr>
              <a:t> </a:t>
            </a:r>
            <a:r>
              <a:rPr lang="en-US" sz="1500" i="1" dirty="0">
                <a:solidFill>
                  <a:srgbClr val="FF0000"/>
                </a:solidFill>
              </a:rPr>
              <a:t>traffic light</a:t>
            </a:r>
            <a:endParaRPr lang="en-US" sz="15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500" dirty="0" err="1">
                <a:solidFill>
                  <a:schemeClr val="accent1">
                    <a:lumMod val="75000"/>
                  </a:schemeClr>
                </a:solidFill>
              </a:rPr>
              <a:t>lampuhijau</a:t>
            </a:r>
            <a:r>
              <a:rPr lang="en-US" sz="1500" dirty="0">
                <a:solidFill>
                  <a:schemeClr val="accent1">
                    <a:lumMod val="75000"/>
                  </a:schemeClr>
                </a:solidFill>
              </a:rPr>
              <a:t>=1</a:t>
            </a:r>
          </a:p>
          <a:p>
            <a:endParaRPr lang="en-US" sz="1500" dirty="0"/>
          </a:p>
          <a:p>
            <a:r>
              <a:rPr lang="en-US" sz="1500" dirty="0"/>
              <a:t>vs = </a:t>
            </a:r>
            <a:r>
              <a:rPr lang="en-US" sz="1500" dirty="0" err="1"/>
              <a:t>PiVideoStream</a:t>
            </a:r>
            <a:r>
              <a:rPr lang="en-US" sz="1500" dirty="0"/>
              <a:t>().start() </a:t>
            </a:r>
            <a:r>
              <a:rPr lang="en-US" sz="1500" dirty="0">
                <a:solidFill>
                  <a:srgbClr val="FF0000"/>
                </a:solidFill>
              </a:rPr>
              <a:t>#metode </a:t>
            </a:r>
            <a:r>
              <a:rPr lang="en-US" sz="1500" dirty="0" err="1">
                <a:solidFill>
                  <a:srgbClr val="FF0000"/>
                </a:solidFill>
              </a:rPr>
              <a:t>deklarasi</a:t>
            </a:r>
            <a:r>
              <a:rPr lang="en-US" sz="1500" dirty="0">
                <a:solidFill>
                  <a:srgbClr val="FF0000"/>
                </a:solidFill>
              </a:rPr>
              <a:t> video</a:t>
            </a:r>
          </a:p>
          <a:p>
            <a:r>
              <a:rPr lang="en-US" sz="1500" dirty="0" err="1"/>
              <a:t>time.sleep</a:t>
            </a:r>
            <a:r>
              <a:rPr lang="en-US" sz="1500" dirty="0"/>
              <a:t>(2) </a:t>
            </a:r>
            <a:r>
              <a:rPr lang="en-US" sz="1500" dirty="0">
                <a:solidFill>
                  <a:srgbClr val="FF0000"/>
                </a:solidFill>
              </a:rPr>
              <a:t>#delay </a:t>
            </a:r>
            <a:r>
              <a:rPr lang="en-US" sz="1500" dirty="0" err="1">
                <a:solidFill>
                  <a:srgbClr val="FF0000"/>
                </a:solidFill>
              </a:rPr>
              <a:t>untuk</a:t>
            </a:r>
            <a:r>
              <a:rPr lang="en-US" sz="1500" dirty="0">
                <a:solidFill>
                  <a:srgbClr val="FF0000"/>
                </a:solidFill>
              </a:rPr>
              <a:t> </a:t>
            </a:r>
            <a:r>
              <a:rPr lang="en-US" sz="1500" dirty="0" err="1">
                <a:solidFill>
                  <a:srgbClr val="FF0000"/>
                </a:solidFill>
              </a:rPr>
              <a:t>mempersiapkan</a:t>
            </a:r>
            <a:r>
              <a:rPr lang="en-US" sz="1500" dirty="0">
                <a:solidFill>
                  <a:srgbClr val="FF0000"/>
                </a:solidFill>
              </a:rPr>
              <a:t> </a:t>
            </a:r>
            <a:r>
              <a:rPr lang="en-US" sz="1500" dirty="0" err="1">
                <a:solidFill>
                  <a:srgbClr val="FF0000"/>
                </a:solidFill>
              </a:rPr>
              <a:t>kamera</a:t>
            </a:r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board = </a:t>
            </a:r>
            <a:r>
              <a:rPr lang="en-US" sz="1500" dirty="0" err="1"/>
              <a:t>pyfirmata.Arduino</a:t>
            </a:r>
            <a:r>
              <a:rPr lang="en-US" sz="1500" dirty="0"/>
              <a:t>('/dev/ttyACM0’) </a:t>
            </a:r>
            <a:r>
              <a:rPr lang="en-US" sz="1500" dirty="0">
                <a:solidFill>
                  <a:srgbClr val="FF0000"/>
                </a:solidFill>
              </a:rPr>
              <a:t>#komunikasi serial </a:t>
            </a:r>
            <a:r>
              <a:rPr lang="en-US" sz="1500" dirty="0" err="1">
                <a:solidFill>
                  <a:srgbClr val="FF0000"/>
                </a:solidFill>
              </a:rPr>
              <a:t>dengan</a:t>
            </a:r>
            <a:r>
              <a:rPr lang="en-US" sz="1500" dirty="0">
                <a:solidFill>
                  <a:srgbClr val="FF0000"/>
                </a:solidFill>
              </a:rPr>
              <a:t> </a:t>
            </a:r>
            <a:r>
              <a:rPr lang="en-US" sz="1500" dirty="0" err="1">
                <a:solidFill>
                  <a:srgbClr val="FF0000"/>
                </a:solidFill>
              </a:rPr>
              <a:t>arduino</a:t>
            </a:r>
            <a:endParaRPr lang="en-US" sz="1500" dirty="0"/>
          </a:p>
          <a:p>
            <a:r>
              <a:rPr lang="en-US" sz="1500" dirty="0"/>
              <a:t>pin9 = </a:t>
            </a:r>
            <a:r>
              <a:rPr lang="en-US" sz="1500" dirty="0" err="1"/>
              <a:t>board.get_pin</a:t>
            </a:r>
            <a:r>
              <a:rPr lang="en-US" sz="1500" dirty="0"/>
              <a:t>('d:9:p’) </a:t>
            </a:r>
            <a:r>
              <a:rPr lang="en-US" sz="1500" dirty="0">
                <a:solidFill>
                  <a:srgbClr val="FF0000"/>
                </a:solidFill>
              </a:rPr>
              <a:t>#deklarasi mode output </a:t>
            </a:r>
            <a:r>
              <a:rPr lang="en-US" sz="1500" dirty="0" err="1">
                <a:solidFill>
                  <a:srgbClr val="FF0000"/>
                </a:solidFill>
              </a:rPr>
              <a:t>untuk</a:t>
            </a:r>
            <a:r>
              <a:rPr lang="en-US" sz="1500" dirty="0">
                <a:solidFill>
                  <a:srgbClr val="FF0000"/>
                </a:solidFill>
              </a:rPr>
              <a:t> servo</a:t>
            </a:r>
          </a:p>
          <a:p>
            <a:r>
              <a:rPr lang="en-US" sz="1500" dirty="0"/>
              <a:t>pin10 = </a:t>
            </a:r>
            <a:r>
              <a:rPr lang="en-US" sz="1500" dirty="0" err="1"/>
              <a:t>board.get_pin</a:t>
            </a:r>
            <a:r>
              <a:rPr lang="en-US" sz="1500" dirty="0"/>
              <a:t>('d:10:p') </a:t>
            </a:r>
            <a:r>
              <a:rPr lang="en-US" sz="1500" dirty="0">
                <a:solidFill>
                  <a:srgbClr val="FF0000"/>
                </a:solidFill>
              </a:rPr>
              <a:t>#deklarasi mode output </a:t>
            </a:r>
            <a:r>
              <a:rPr lang="en-US" sz="1500" dirty="0" err="1">
                <a:solidFill>
                  <a:srgbClr val="FF0000"/>
                </a:solidFill>
              </a:rPr>
              <a:t>untuk</a:t>
            </a:r>
            <a:r>
              <a:rPr lang="en-US" sz="1500" dirty="0">
                <a:solidFill>
                  <a:srgbClr val="FF0000"/>
                </a:solidFill>
              </a:rPr>
              <a:t> esc</a:t>
            </a:r>
          </a:p>
          <a:p>
            <a:r>
              <a:rPr lang="en-US" sz="1500" dirty="0"/>
              <a:t>pin10.write(0.7) </a:t>
            </a:r>
            <a:r>
              <a:rPr lang="en-US" sz="1500" dirty="0">
                <a:solidFill>
                  <a:srgbClr val="FF0000"/>
                </a:solidFill>
              </a:rPr>
              <a:t>#kalibrasi </a:t>
            </a:r>
            <a:r>
              <a:rPr lang="en-US" sz="1500" dirty="0" err="1">
                <a:solidFill>
                  <a:srgbClr val="FF0000"/>
                </a:solidFill>
              </a:rPr>
              <a:t>nilai</a:t>
            </a:r>
            <a:r>
              <a:rPr lang="en-US" sz="1500" dirty="0">
                <a:solidFill>
                  <a:srgbClr val="FF0000"/>
                </a:solidFill>
              </a:rPr>
              <a:t> PWM </a:t>
            </a:r>
            <a:r>
              <a:rPr lang="en-US" sz="1500" dirty="0" err="1">
                <a:solidFill>
                  <a:srgbClr val="FF0000"/>
                </a:solidFill>
              </a:rPr>
              <a:t>awal</a:t>
            </a:r>
            <a:r>
              <a:rPr lang="en-US" sz="1500" dirty="0">
                <a:solidFill>
                  <a:srgbClr val="FF0000"/>
                </a:solidFill>
              </a:rPr>
              <a:t> esc</a:t>
            </a:r>
          </a:p>
          <a:p>
            <a:r>
              <a:rPr lang="en-US" sz="1500" dirty="0"/>
              <a:t>pin9.write(0.4)</a:t>
            </a:r>
            <a:r>
              <a:rPr lang="en-US" sz="15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500" dirty="0">
                <a:solidFill>
                  <a:srgbClr val="FF0000"/>
                </a:solidFill>
              </a:rPr>
              <a:t>#kalibrasi </a:t>
            </a:r>
            <a:r>
              <a:rPr lang="en-US" sz="1500" dirty="0" err="1">
                <a:solidFill>
                  <a:srgbClr val="FF0000"/>
                </a:solidFill>
              </a:rPr>
              <a:t>nilai</a:t>
            </a:r>
            <a:r>
              <a:rPr lang="en-US" sz="1500" dirty="0">
                <a:solidFill>
                  <a:srgbClr val="FF0000"/>
                </a:solidFill>
              </a:rPr>
              <a:t> PWM </a:t>
            </a:r>
            <a:r>
              <a:rPr lang="en-US" sz="1500" dirty="0" err="1">
                <a:solidFill>
                  <a:srgbClr val="FF0000"/>
                </a:solidFill>
              </a:rPr>
              <a:t>awal</a:t>
            </a:r>
            <a:r>
              <a:rPr lang="en-US" sz="1500" dirty="0">
                <a:solidFill>
                  <a:srgbClr val="FF0000"/>
                </a:solidFill>
              </a:rPr>
              <a:t> servo</a:t>
            </a:r>
          </a:p>
          <a:p>
            <a:r>
              <a:rPr lang="en-US" sz="1500" dirty="0" err="1"/>
              <a:t>time.sleep</a:t>
            </a:r>
            <a:r>
              <a:rPr lang="en-US" sz="1500" dirty="0"/>
              <a:t>(3.5) </a:t>
            </a:r>
            <a:r>
              <a:rPr lang="en-US" sz="1500" dirty="0">
                <a:solidFill>
                  <a:srgbClr val="FF0000"/>
                </a:solidFill>
              </a:rPr>
              <a:t>#delay </a:t>
            </a:r>
            <a:r>
              <a:rPr lang="en-US" sz="1500" dirty="0" err="1">
                <a:solidFill>
                  <a:srgbClr val="FF0000"/>
                </a:solidFill>
              </a:rPr>
              <a:t>untuk</a:t>
            </a:r>
            <a:r>
              <a:rPr lang="en-US" sz="1500" dirty="0">
                <a:solidFill>
                  <a:srgbClr val="FF0000"/>
                </a:solidFill>
              </a:rPr>
              <a:t> </a:t>
            </a:r>
            <a:r>
              <a:rPr lang="en-US" sz="1500" dirty="0" err="1">
                <a:solidFill>
                  <a:srgbClr val="FF0000"/>
                </a:solidFill>
              </a:rPr>
              <a:t>mempersiapkan</a:t>
            </a:r>
            <a:r>
              <a:rPr lang="en-US" sz="1500" dirty="0">
                <a:solidFill>
                  <a:srgbClr val="FF0000"/>
                </a:solidFill>
              </a:rPr>
              <a:t> </a:t>
            </a:r>
            <a:r>
              <a:rPr lang="en-US" sz="1500" dirty="0" err="1">
                <a:solidFill>
                  <a:srgbClr val="FF0000"/>
                </a:solidFill>
              </a:rPr>
              <a:t>aktuator</a:t>
            </a:r>
            <a:endParaRPr lang="en-US" sz="1500" dirty="0"/>
          </a:p>
          <a:p>
            <a:endParaRPr lang="en-US" sz="15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5E0D822-C346-4D9D-9543-8AA0EB16ECA6}"/>
              </a:ext>
            </a:extLst>
          </p:cNvPr>
          <p:cNvCxnSpPr>
            <a:cxnSpLocks/>
          </p:cNvCxnSpPr>
          <p:nvPr/>
        </p:nvCxnSpPr>
        <p:spPr>
          <a:xfrm>
            <a:off x="4955720" y="418369"/>
            <a:ext cx="0" cy="168801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C80192A-B921-4432-B5A7-B4E08ECBD4F4}"/>
              </a:ext>
            </a:extLst>
          </p:cNvPr>
          <p:cNvCxnSpPr>
            <a:cxnSpLocks/>
          </p:cNvCxnSpPr>
          <p:nvPr/>
        </p:nvCxnSpPr>
        <p:spPr>
          <a:xfrm>
            <a:off x="4955720" y="1427147"/>
            <a:ext cx="432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555CC06-1F74-4CA8-8469-3559E42BAB8C}"/>
              </a:ext>
            </a:extLst>
          </p:cNvPr>
          <p:cNvCxnSpPr>
            <a:cxnSpLocks/>
          </p:cNvCxnSpPr>
          <p:nvPr/>
        </p:nvCxnSpPr>
        <p:spPr>
          <a:xfrm>
            <a:off x="4318904" y="2490108"/>
            <a:ext cx="0" cy="5715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1E38AB6-F31E-458D-B3AD-41CBEC4E413A}"/>
              </a:ext>
            </a:extLst>
          </p:cNvPr>
          <p:cNvCxnSpPr>
            <a:cxnSpLocks/>
          </p:cNvCxnSpPr>
          <p:nvPr/>
        </p:nvCxnSpPr>
        <p:spPr>
          <a:xfrm>
            <a:off x="4318904" y="2771532"/>
            <a:ext cx="432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B602326-63BC-47E0-8B59-8336E2A66E15}"/>
              </a:ext>
            </a:extLst>
          </p:cNvPr>
          <p:cNvCxnSpPr>
            <a:cxnSpLocks/>
          </p:cNvCxnSpPr>
          <p:nvPr/>
        </p:nvCxnSpPr>
        <p:spPr>
          <a:xfrm>
            <a:off x="1826081" y="3388178"/>
            <a:ext cx="0" cy="3565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FD76C31-9B7C-4AC6-BDB8-11CCBCBE9D1B}"/>
              </a:ext>
            </a:extLst>
          </p:cNvPr>
          <p:cNvCxnSpPr>
            <a:cxnSpLocks/>
          </p:cNvCxnSpPr>
          <p:nvPr/>
        </p:nvCxnSpPr>
        <p:spPr>
          <a:xfrm>
            <a:off x="1826081" y="3462774"/>
            <a:ext cx="432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543677" y="6365384"/>
            <a:ext cx="10820400" cy="38621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4" name="AutoShape 4"/>
          <p:cNvSpPr/>
          <p:nvPr/>
        </p:nvSpPr>
        <p:spPr>
          <a:xfrm>
            <a:off x="6448425" y="492617"/>
            <a:ext cx="10820400" cy="38621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0F7579E-99E6-493D-A2F0-9028CD99EB68}"/>
              </a:ext>
            </a:extLst>
          </p:cNvPr>
          <p:cNvSpPr/>
          <p:nvPr/>
        </p:nvSpPr>
        <p:spPr>
          <a:xfrm>
            <a:off x="7279822" y="61642"/>
            <a:ext cx="48495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Perspective transform</a:t>
            </a:r>
            <a:endParaRPr lang="en-US" b="1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9BA8FA-8A28-43F6-B521-CB2E1B6E950E}"/>
              </a:ext>
            </a:extLst>
          </p:cNvPr>
          <p:cNvSpPr/>
          <p:nvPr/>
        </p:nvSpPr>
        <p:spPr>
          <a:xfrm>
            <a:off x="236764" y="328562"/>
            <a:ext cx="9081408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while True: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fram</a:t>
            </a:r>
            <a:r>
              <a:rPr lang="en-US" sz="1400" dirty="0"/>
              <a:t> = </a:t>
            </a:r>
            <a:r>
              <a:rPr lang="en-US" sz="1400" dirty="0" err="1"/>
              <a:t>vs.read</a:t>
            </a:r>
            <a:r>
              <a:rPr lang="en-US" sz="1400" dirty="0"/>
              <a:t>() </a:t>
            </a:r>
            <a:r>
              <a:rPr lang="en-US" sz="1400" dirty="0">
                <a:solidFill>
                  <a:srgbClr val="FF0000"/>
                </a:solidFill>
              </a:rPr>
              <a:t>#memulai video</a:t>
            </a:r>
          </a:p>
          <a:p>
            <a:r>
              <a:rPr lang="en-US" sz="1400" dirty="0"/>
              <a:t>    frame = cv2.resize(</a:t>
            </a:r>
            <a:r>
              <a:rPr lang="en-US" sz="1400" dirty="0" err="1"/>
              <a:t>fram</a:t>
            </a:r>
            <a:r>
              <a:rPr lang="en-US" sz="1400" dirty="0"/>
              <a:t>,(300,168)) </a:t>
            </a:r>
            <a:r>
              <a:rPr lang="en-US" sz="1400" dirty="0">
                <a:solidFill>
                  <a:srgbClr val="FF0000"/>
                </a:solidFill>
              </a:rPr>
              <a:t>#resize </a:t>
            </a:r>
            <a:r>
              <a:rPr lang="en-US" sz="1400" dirty="0" err="1">
                <a:solidFill>
                  <a:srgbClr val="FF0000"/>
                </a:solidFill>
              </a:rPr>
              <a:t>dengan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opencv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/>
              <a:t>    </a:t>
            </a:r>
            <a:r>
              <a:rPr lang="en-US" sz="1400" dirty="0" err="1"/>
              <a:t>lampukuning</a:t>
            </a:r>
            <a:r>
              <a:rPr lang="en-US" sz="1400" dirty="0"/>
              <a:t> = 1 </a:t>
            </a:r>
            <a:r>
              <a:rPr lang="en-US" sz="1400" dirty="0">
                <a:solidFill>
                  <a:srgbClr val="FF0000"/>
                </a:solidFill>
              </a:rPr>
              <a:t>#deklarasi </a:t>
            </a:r>
            <a:r>
              <a:rPr lang="en-US" sz="1400" dirty="0" err="1">
                <a:solidFill>
                  <a:srgbClr val="FF0000"/>
                </a:solidFill>
              </a:rPr>
              <a:t>nilai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awal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tinggi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i="1" dirty="0">
                <a:solidFill>
                  <a:srgbClr val="FF0000"/>
                </a:solidFill>
              </a:rPr>
              <a:t>traffic light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    </a:t>
            </a:r>
            <a:r>
              <a:rPr lang="en-US" sz="1400" dirty="0" err="1"/>
              <a:t>img_size</a:t>
            </a:r>
            <a:r>
              <a:rPr lang="en-US" sz="1400" dirty="0"/>
              <a:t> = (</a:t>
            </a:r>
            <a:r>
              <a:rPr lang="en-US" sz="1400" dirty="0" err="1"/>
              <a:t>frame.shape</a:t>
            </a:r>
            <a:r>
              <a:rPr lang="en-US" sz="1400" dirty="0"/>
              <a:t>[1], </a:t>
            </a:r>
            <a:r>
              <a:rPr lang="en-US" sz="1400" dirty="0" err="1"/>
              <a:t>frame.shape</a:t>
            </a:r>
            <a:r>
              <a:rPr lang="en-US" sz="1400" dirty="0"/>
              <a:t>[0]) </a:t>
            </a:r>
            <a:r>
              <a:rPr lang="en-US" sz="1400" dirty="0">
                <a:solidFill>
                  <a:srgbClr val="FF0000"/>
                </a:solidFill>
              </a:rPr>
              <a:t>#ukuran </a:t>
            </a:r>
            <a:r>
              <a:rPr lang="en-US" sz="1400" dirty="0" err="1">
                <a:solidFill>
                  <a:srgbClr val="FF0000"/>
                </a:solidFill>
              </a:rPr>
              <a:t>gambar</a:t>
            </a:r>
            <a:r>
              <a:rPr lang="en-US" sz="1400" dirty="0">
                <a:solidFill>
                  <a:srgbClr val="FF0000"/>
                </a:solidFill>
              </a:rPr>
              <a:t>, 1 </a:t>
            </a:r>
            <a:r>
              <a:rPr lang="en-US" sz="1400" dirty="0" err="1">
                <a:solidFill>
                  <a:srgbClr val="FF0000"/>
                </a:solidFill>
              </a:rPr>
              <a:t>untuk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lebar</a:t>
            </a:r>
            <a:r>
              <a:rPr lang="en-US" sz="1400" dirty="0">
                <a:solidFill>
                  <a:srgbClr val="FF0000"/>
                </a:solidFill>
              </a:rPr>
              <a:t> dan 0 </a:t>
            </a:r>
            <a:r>
              <a:rPr lang="en-US" sz="1400" dirty="0" err="1">
                <a:solidFill>
                  <a:srgbClr val="FF0000"/>
                </a:solidFill>
              </a:rPr>
              <a:t>untuk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tinggi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/>
              <a:t>    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src</a:t>
            </a:r>
            <a:r>
              <a:rPr lang="en-US" sz="1400" dirty="0"/>
              <a:t> = np.float32([[50, 110],</a:t>
            </a:r>
          </a:p>
          <a:p>
            <a:r>
              <a:rPr lang="en-US" sz="1400" dirty="0"/>
              <a:t>                                 [250, 110],</a:t>
            </a:r>
          </a:p>
          <a:p>
            <a:r>
              <a:rPr lang="en-US" sz="1400" dirty="0"/>
              <a:t>                                 [-8, 157],</a:t>
            </a:r>
          </a:p>
          <a:p>
            <a:r>
              <a:rPr lang="en-US" sz="1400" dirty="0"/>
              <a:t>                                 [308, 157]])</a:t>
            </a:r>
          </a:p>
          <a:p>
            <a:endParaRPr lang="en-US" sz="1400" dirty="0"/>
          </a:p>
          <a:p>
            <a:r>
              <a:rPr lang="en-US" sz="1400" dirty="0"/>
              <a:t>    </a:t>
            </a:r>
            <a:r>
              <a:rPr lang="en-US" sz="1400" dirty="0" err="1"/>
              <a:t>dst</a:t>
            </a:r>
            <a:r>
              <a:rPr lang="en-US" sz="1400" dirty="0"/>
              <a:t> = np.float32([[0, 0],</a:t>
            </a:r>
          </a:p>
          <a:p>
            <a:r>
              <a:rPr lang="en-US" sz="1400" dirty="0"/>
              <a:t>                                  [300, 0],</a:t>
            </a:r>
          </a:p>
          <a:p>
            <a:r>
              <a:rPr lang="en-US" sz="1400" dirty="0"/>
              <a:t>                                  [0, 168],</a:t>
            </a:r>
          </a:p>
          <a:p>
            <a:r>
              <a:rPr lang="en-US" sz="1400" dirty="0"/>
              <a:t>                                  [300, 168]])</a:t>
            </a:r>
          </a:p>
          <a:p>
            <a:endParaRPr lang="en-US" sz="1400" dirty="0"/>
          </a:p>
          <a:p>
            <a:r>
              <a:rPr lang="en-US" sz="1400" dirty="0"/>
              <a:t>    matrix = cv2.getPerspectiveTransform(</a:t>
            </a:r>
            <a:r>
              <a:rPr lang="en-US" sz="1400" dirty="0" err="1"/>
              <a:t>src</a:t>
            </a:r>
            <a:r>
              <a:rPr lang="en-US" sz="1400" dirty="0"/>
              <a:t>, </a:t>
            </a:r>
            <a:r>
              <a:rPr lang="en-US" sz="1400" dirty="0" err="1"/>
              <a:t>dst</a:t>
            </a:r>
            <a:r>
              <a:rPr lang="en-US" sz="1400" dirty="0"/>
              <a:t>) </a:t>
            </a:r>
            <a:r>
              <a:rPr lang="en-US" sz="1400" dirty="0">
                <a:solidFill>
                  <a:srgbClr val="FF0000"/>
                </a:solidFill>
              </a:rPr>
              <a:t>#merubah </a:t>
            </a:r>
            <a:r>
              <a:rPr lang="en-US" sz="1400" dirty="0" err="1">
                <a:solidFill>
                  <a:srgbClr val="FF0000"/>
                </a:solidFill>
              </a:rPr>
              <a:t>gambar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src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menjadi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dst</a:t>
            </a:r>
            <a:endParaRPr lang="en-US" sz="1400" dirty="0">
              <a:solidFill>
                <a:srgbClr val="FF0000"/>
              </a:solidFill>
            </a:endParaRP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    </a:t>
            </a:r>
            <a:r>
              <a:rPr lang="en-US" sz="1400" dirty="0" err="1"/>
              <a:t>atas</a:t>
            </a:r>
            <a:r>
              <a:rPr lang="en-US" sz="1400" dirty="0"/>
              <a:t> = cv2.warpPerspective(frame, matrix, </a:t>
            </a:r>
            <a:r>
              <a:rPr lang="en-US" sz="1400" dirty="0" err="1"/>
              <a:t>img_size</a:t>
            </a:r>
            <a:r>
              <a:rPr lang="en-US" sz="1400" dirty="0"/>
              <a:t>)</a:t>
            </a: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6DAE72E5-4894-4419-8A5F-7EDA448A9C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00" t="1735" r="65547" b="52095"/>
          <a:stretch>
            <a:fillRect/>
          </a:stretch>
        </p:blipFill>
        <p:spPr>
          <a:xfrm>
            <a:off x="6050442" y="692362"/>
            <a:ext cx="2178487" cy="1615737"/>
          </a:xfrm>
          <a:prstGeom prst="rect">
            <a:avLst/>
          </a:prstGeom>
        </p:spPr>
      </p:pic>
      <p:pic>
        <p:nvPicPr>
          <p:cNvPr id="22" name="Picture 7">
            <a:extLst>
              <a:ext uri="{FF2B5EF4-FFF2-40B4-BE49-F238E27FC236}">
                <a16:creationId xmlns:a16="http://schemas.microsoft.com/office/drawing/2014/main" id="{651EBF12-5393-4D2D-A32C-E83F7939B2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00" t="1735" r="65547" b="52095"/>
          <a:stretch>
            <a:fillRect/>
          </a:stretch>
        </p:blipFill>
        <p:spPr>
          <a:xfrm>
            <a:off x="9071782" y="949490"/>
            <a:ext cx="1669109" cy="11014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863335-6DE2-482C-87F9-65A8F5F99D9A}"/>
              </a:ext>
            </a:extLst>
          </p:cNvPr>
          <p:cNvSpPr txBox="1"/>
          <p:nvPr/>
        </p:nvSpPr>
        <p:spPr>
          <a:xfrm>
            <a:off x="8289615" y="1499131"/>
            <a:ext cx="721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resize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178CCA-4B0D-4BB9-A7B8-2E6F99B088EE}"/>
              </a:ext>
            </a:extLst>
          </p:cNvPr>
          <p:cNvCxnSpPr/>
          <p:nvPr/>
        </p:nvCxnSpPr>
        <p:spPr>
          <a:xfrm>
            <a:off x="8427197" y="1502972"/>
            <a:ext cx="432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353A16-247D-4DB9-8BF8-2B9ECFA004CD}"/>
              </a:ext>
            </a:extLst>
          </p:cNvPr>
          <p:cNvCxnSpPr>
            <a:cxnSpLocks/>
          </p:cNvCxnSpPr>
          <p:nvPr/>
        </p:nvCxnSpPr>
        <p:spPr>
          <a:xfrm>
            <a:off x="4777468" y="2183705"/>
            <a:ext cx="11089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8" name="Picture 7">
            <a:extLst>
              <a:ext uri="{FF2B5EF4-FFF2-40B4-BE49-F238E27FC236}">
                <a16:creationId xmlns:a16="http://schemas.microsoft.com/office/drawing/2014/main" id="{25E755BF-D93C-4C78-B10A-CF107A9BD7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00" t="1735" r="65547" b="52095"/>
          <a:stretch>
            <a:fillRect/>
          </a:stretch>
        </p:blipFill>
        <p:spPr>
          <a:xfrm>
            <a:off x="8643551" y="2660548"/>
            <a:ext cx="1669109" cy="1101479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4AB160E-B49A-4211-A568-0F0663285325}"/>
              </a:ext>
            </a:extLst>
          </p:cNvPr>
          <p:cNvCxnSpPr>
            <a:cxnSpLocks/>
          </p:cNvCxnSpPr>
          <p:nvPr/>
        </p:nvCxnSpPr>
        <p:spPr>
          <a:xfrm>
            <a:off x="7436597" y="2847351"/>
            <a:ext cx="990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86CB965-1BF3-4343-A196-DD39E94EB812}"/>
              </a:ext>
            </a:extLst>
          </p:cNvPr>
          <p:cNvSpPr txBox="1"/>
          <p:nvPr/>
        </p:nvSpPr>
        <p:spPr>
          <a:xfrm>
            <a:off x="9210243" y="369623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300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4CC3BB1-81C8-4A29-9C95-9AF24A05B789}"/>
              </a:ext>
            </a:extLst>
          </p:cNvPr>
          <p:cNvSpPr txBox="1"/>
          <p:nvPr/>
        </p:nvSpPr>
        <p:spPr>
          <a:xfrm>
            <a:off x="10261152" y="302662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168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C5BD51-7182-4D5A-B820-E734C8A3AC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-3196"/>
          <a:stretch/>
        </p:blipFill>
        <p:spPr>
          <a:xfrm>
            <a:off x="3149181" y="3026621"/>
            <a:ext cx="1981613" cy="1562254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29C84FB-0054-4D98-B4EA-160728D203C2}"/>
              </a:ext>
            </a:extLst>
          </p:cNvPr>
          <p:cNvCxnSpPr/>
          <p:nvPr/>
        </p:nvCxnSpPr>
        <p:spPr>
          <a:xfrm>
            <a:off x="2716473" y="3616772"/>
            <a:ext cx="432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DB8DBCA-2304-4BDC-A8A9-BC461B3D3B35}"/>
              </a:ext>
            </a:extLst>
          </p:cNvPr>
          <p:cNvCxnSpPr>
            <a:cxnSpLocks/>
          </p:cNvCxnSpPr>
          <p:nvPr/>
        </p:nvCxnSpPr>
        <p:spPr>
          <a:xfrm>
            <a:off x="2716473" y="4929244"/>
            <a:ext cx="311282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66EAE990-553D-4B82-96E0-5393F3434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2249" y="3528081"/>
            <a:ext cx="1524348" cy="1513871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C5FDB94-5C0E-4BF3-B4BC-24ECB18C4AFF}"/>
              </a:ext>
            </a:extLst>
          </p:cNvPr>
          <p:cNvCxnSpPr>
            <a:cxnSpLocks/>
          </p:cNvCxnSpPr>
          <p:nvPr/>
        </p:nvCxnSpPr>
        <p:spPr>
          <a:xfrm>
            <a:off x="4306850" y="6036865"/>
            <a:ext cx="30807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2E508FF-8DD6-4AF6-8F67-4E666DAC7173}"/>
              </a:ext>
            </a:extLst>
          </p:cNvPr>
          <p:cNvCxnSpPr>
            <a:cxnSpLocks/>
          </p:cNvCxnSpPr>
          <p:nvPr/>
        </p:nvCxnSpPr>
        <p:spPr>
          <a:xfrm>
            <a:off x="9565285" y="5824600"/>
            <a:ext cx="27267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3CA3C8-AAE2-441E-8BD0-88C70ABD256D}"/>
              </a:ext>
            </a:extLst>
          </p:cNvPr>
          <p:cNvSpPr txBox="1"/>
          <p:nvPr/>
        </p:nvSpPr>
        <p:spPr>
          <a:xfrm>
            <a:off x="9525141" y="5814456"/>
            <a:ext cx="434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58F8038-DA79-407A-9E0D-E8A3F4742C2B}"/>
              </a:ext>
            </a:extLst>
          </p:cNvPr>
          <p:cNvSpPr txBox="1"/>
          <p:nvPr/>
        </p:nvSpPr>
        <p:spPr>
          <a:xfrm>
            <a:off x="-861133" y="6506322"/>
            <a:ext cx="861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rgbClr val="FF0000"/>
                </a:solidFill>
              </a:rPr>
              <a:t>src</a:t>
            </a:r>
            <a:r>
              <a:rPr lang="en-US" sz="800" dirty="0">
                <a:solidFill>
                  <a:srgbClr val="FF0000"/>
                </a:solidFill>
              </a:rPr>
              <a:t>=source</a:t>
            </a:r>
          </a:p>
          <a:p>
            <a:r>
              <a:rPr lang="en-US" sz="800" dirty="0" err="1">
                <a:solidFill>
                  <a:srgbClr val="FF0000"/>
                </a:solidFill>
              </a:rPr>
              <a:t>dst</a:t>
            </a:r>
            <a:r>
              <a:rPr lang="en-US" sz="800" dirty="0">
                <a:solidFill>
                  <a:srgbClr val="FF0000"/>
                </a:solidFill>
              </a:rPr>
              <a:t>=destination </a:t>
            </a:r>
          </a:p>
        </p:txBody>
      </p:sp>
      <p:pic>
        <p:nvPicPr>
          <p:cNvPr id="41" name="Picture 7">
            <a:extLst>
              <a:ext uri="{FF2B5EF4-FFF2-40B4-BE49-F238E27FC236}">
                <a16:creationId xmlns:a16="http://schemas.microsoft.com/office/drawing/2014/main" id="{ACACBD49-1573-4780-977A-E880FB48E36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011" t="6344" r="5229" b="6240"/>
          <a:stretch>
            <a:fillRect/>
          </a:stretch>
        </p:blipFill>
        <p:spPr>
          <a:xfrm>
            <a:off x="9959234" y="4929792"/>
            <a:ext cx="2069081" cy="1648444"/>
          </a:xfrm>
          <a:prstGeom prst="rect">
            <a:avLst/>
          </a:prstGeom>
        </p:spPr>
      </p:pic>
      <p:pic>
        <p:nvPicPr>
          <p:cNvPr id="42" name="Picture 8">
            <a:extLst>
              <a:ext uri="{FF2B5EF4-FFF2-40B4-BE49-F238E27FC236}">
                <a16:creationId xmlns:a16="http://schemas.microsoft.com/office/drawing/2014/main" id="{C556E18D-BD78-447C-9938-46793866DF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81" t="1917" r="65714" b="52061"/>
          <a:stretch>
            <a:fillRect/>
          </a:stretch>
        </p:blipFill>
        <p:spPr>
          <a:xfrm>
            <a:off x="7476741" y="4935985"/>
            <a:ext cx="2048400" cy="164225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6EEAC38-335B-46C3-8441-2B4F7CAD3799}"/>
              </a:ext>
            </a:extLst>
          </p:cNvPr>
          <p:cNvSpPr txBox="1"/>
          <p:nvPr/>
        </p:nvSpPr>
        <p:spPr>
          <a:xfrm>
            <a:off x="243570" y="173684"/>
            <a:ext cx="1190761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CLK = 18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MISO = 23	                  </a:t>
            </a:r>
            <a:r>
              <a:rPr lang="en-US" sz="1400" dirty="0">
                <a:solidFill>
                  <a:srgbClr val="FF0000"/>
                </a:solidFill>
              </a:rPr>
              <a:t>#deklarasi pin yang </a:t>
            </a:r>
            <a:r>
              <a:rPr lang="en-US" sz="1400" dirty="0" err="1">
                <a:solidFill>
                  <a:srgbClr val="FF0000"/>
                </a:solidFill>
              </a:rPr>
              <a:t>digunakan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untuk</a:t>
            </a:r>
            <a:r>
              <a:rPr lang="en-US" sz="1400" dirty="0">
                <a:solidFill>
                  <a:srgbClr val="FF0000"/>
                </a:solidFill>
              </a:rPr>
              <a:t> ADC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MOSI = 24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CS = 25</a:t>
            </a:r>
          </a:p>
          <a:p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mcp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= Adafruit_MCP3008.MCP3008(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clk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=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CLK,cs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=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CS,miso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=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MISO,mosi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=MOSI)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0E0D4A9-7F7E-407F-B403-DBCE3F5CD038}"/>
              </a:ext>
            </a:extLst>
          </p:cNvPr>
          <p:cNvCxnSpPr>
            <a:cxnSpLocks/>
          </p:cNvCxnSpPr>
          <p:nvPr/>
        </p:nvCxnSpPr>
        <p:spPr>
          <a:xfrm>
            <a:off x="1477731" y="249814"/>
            <a:ext cx="0" cy="811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5F57F14-D776-4D17-8812-B409E88FC740}"/>
              </a:ext>
            </a:extLst>
          </p:cNvPr>
          <p:cNvCxnSpPr>
            <a:cxnSpLocks/>
          </p:cNvCxnSpPr>
          <p:nvPr/>
        </p:nvCxnSpPr>
        <p:spPr>
          <a:xfrm>
            <a:off x="1477731" y="531238"/>
            <a:ext cx="432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4912ECE-93B9-4ED4-8957-68DB15C0EE63}"/>
              </a:ext>
            </a:extLst>
          </p:cNvPr>
          <p:cNvCxnSpPr/>
          <p:nvPr/>
        </p:nvCxnSpPr>
        <p:spPr>
          <a:xfrm flipV="1">
            <a:off x="2716473" y="692362"/>
            <a:ext cx="0" cy="4669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9CB529F-648D-4DD3-AAFB-70CBFE45D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2079" y="4497728"/>
            <a:ext cx="94634" cy="7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55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543677" y="6365384"/>
            <a:ext cx="10820400" cy="38621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4" name="AutoShape 4"/>
          <p:cNvSpPr/>
          <p:nvPr/>
        </p:nvSpPr>
        <p:spPr>
          <a:xfrm>
            <a:off x="6448425" y="492617"/>
            <a:ext cx="10820400" cy="38621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0F7579E-99E6-493D-A2F0-9028CD99EB68}"/>
              </a:ext>
            </a:extLst>
          </p:cNvPr>
          <p:cNvSpPr/>
          <p:nvPr/>
        </p:nvSpPr>
        <p:spPr>
          <a:xfrm>
            <a:off x="7279822" y="61642"/>
            <a:ext cx="48495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Color segmentation</a:t>
            </a:r>
            <a:endParaRPr lang="en-US" b="1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9BA8FA-8A28-43F6-B521-CB2E1B6E950E}"/>
              </a:ext>
            </a:extLst>
          </p:cNvPr>
          <p:cNvSpPr/>
          <p:nvPr/>
        </p:nvSpPr>
        <p:spPr>
          <a:xfrm>
            <a:off x="236763" y="252362"/>
            <a:ext cx="933543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    </a:t>
            </a:r>
            <a:r>
              <a:rPr lang="en-US" sz="1400" dirty="0" err="1"/>
              <a:t>lower_white</a:t>
            </a:r>
            <a:r>
              <a:rPr lang="en-US" sz="1400" dirty="0"/>
              <a:t> = </a:t>
            </a:r>
            <a:r>
              <a:rPr lang="en-US" sz="1400" dirty="0" err="1"/>
              <a:t>np.array</a:t>
            </a:r>
            <a:r>
              <a:rPr lang="en-US" sz="1400" dirty="0"/>
              <a:t>([170, 150, 200]) </a:t>
            </a:r>
            <a:r>
              <a:rPr lang="en-US" sz="1400" dirty="0">
                <a:solidFill>
                  <a:srgbClr val="FF0000"/>
                </a:solidFill>
              </a:rPr>
              <a:t>#batas </a:t>
            </a:r>
            <a:r>
              <a:rPr lang="en-US" sz="1400" dirty="0" err="1">
                <a:solidFill>
                  <a:srgbClr val="FF0000"/>
                </a:solidFill>
              </a:rPr>
              <a:t>bawah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warna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putih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/>
              <a:t>    </a:t>
            </a:r>
            <a:r>
              <a:rPr lang="en-US" sz="1400" dirty="0" err="1"/>
              <a:t>upper_white</a:t>
            </a:r>
            <a:r>
              <a:rPr lang="en-US" sz="1400" dirty="0"/>
              <a:t> = </a:t>
            </a:r>
            <a:r>
              <a:rPr lang="en-US" sz="1400" dirty="0" err="1"/>
              <a:t>np.array</a:t>
            </a:r>
            <a:r>
              <a:rPr lang="en-US" sz="1400" dirty="0"/>
              <a:t>([255, 255, 255]) </a:t>
            </a:r>
            <a:r>
              <a:rPr lang="en-US" sz="1400" dirty="0">
                <a:solidFill>
                  <a:srgbClr val="FF0000"/>
                </a:solidFill>
              </a:rPr>
              <a:t>#batas </a:t>
            </a:r>
            <a:r>
              <a:rPr lang="en-US" sz="1400" dirty="0" err="1">
                <a:solidFill>
                  <a:srgbClr val="FF0000"/>
                </a:solidFill>
              </a:rPr>
              <a:t>atas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warna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putih</a:t>
            </a:r>
            <a:endParaRPr lang="en-US" sz="1400" dirty="0">
              <a:solidFill>
                <a:srgbClr val="FF0000"/>
              </a:solidFill>
            </a:endParaRPr>
          </a:p>
          <a:p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/>
              <a:t>    mask = cv2.inRange(</a:t>
            </a:r>
            <a:r>
              <a:rPr lang="en-US" sz="1400" dirty="0" err="1"/>
              <a:t>atas</a:t>
            </a:r>
            <a:r>
              <a:rPr lang="en-US" sz="1400" dirty="0"/>
              <a:t>, </a:t>
            </a:r>
            <a:r>
              <a:rPr lang="en-US" sz="1400" dirty="0" err="1"/>
              <a:t>lower_white</a:t>
            </a:r>
            <a:r>
              <a:rPr lang="en-US" sz="1400" dirty="0"/>
              <a:t>, </a:t>
            </a:r>
            <a:r>
              <a:rPr lang="en-US" sz="1400" dirty="0" err="1"/>
              <a:t>upper_white</a:t>
            </a:r>
            <a:r>
              <a:rPr lang="en-US" sz="1400" dirty="0"/>
              <a:t>) </a:t>
            </a:r>
            <a:r>
              <a:rPr lang="en-US" sz="1400" dirty="0">
                <a:solidFill>
                  <a:srgbClr val="FF0000"/>
                </a:solidFill>
              </a:rPr>
              <a:t>#diambil </a:t>
            </a:r>
            <a:r>
              <a:rPr lang="en-US" sz="1400" dirty="0" err="1">
                <a:solidFill>
                  <a:srgbClr val="FF0000"/>
                </a:solidFill>
              </a:rPr>
              <a:t>yg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warna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putih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saja</a:t>
            </a:r>
            <a:endParaRPr lang="en-US" sz="1400" dirty="0">
              <a:solidFill>
                <a:srgbClr val="FF0000"/>
              </a:solidFill>
            </a:endParaRPr>
          </a:p>
          <a:p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/>
              <a:t>    </a:t>
            </a:r>
            <a:r>
              <a:rPr lang="en-US" sz="1400" dirty="0" err="1"/>
              <a:t>hls_result</a:t>
            </a:r>
            <a:r>
              <a:rPr lang="en-US" sz="1400" dirty="0"/>
              <a:t> = cv2.bitwise_and(</a:t>
            </a:r>
            <a:r>
              <a:rPr lang="en-US" sz="1400" dirty="0" err="1"/>
              <a:t>atas</a:t>
            </a:r>
            <a:r>
              <a:rPr lang="en-US" sz="1400" dirty="0"/>
              <a:t>, </a:t>
            </a:r>
            <a:r>
              <a:rPr lang="en-US" sz="1400" dirty="0" err="1"/>
              <a:t>atas</a:t>
            </a:r>
            <a:r>
              <a:rPr lang="en-US" sz="1400" dirty="0"/>
              <a:t>, mask = mask) </a:t>
            </a:r>
            <a:r>
              <a:rPr lang="en-US" sz="1400" dirty="0">
                <a:solidFill>
                  <a:srgbClr val="FF0000"/>
                </a:solidFill>
              </a:rPr>
              <a:t>#dari </a:t>
            </a:r>
            <a:r>
              <a:rPr lang="en-US" sz="1400" dirty="0" err="1">
                <a:solidFill>
                  <a:srgbClr val="FF0000"/>
                </a:solidFill>
              </a:rPr>
              <a:t>yg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warna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putih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diatas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dibandingkan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sama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aslinya</a:t>
            </a:r>
            <a:r>
              <a:rPr lang="en-US" sz="1400" dirty="0">
                <a:solidFill>
                  <a:srgbClr val="FF0000"/>
                </a:solidFill>
              </a:rPr>
              <a:t>, </a:t>
            </a:r>
            <a:r>
              <a:rPr lang="en-US" sz="1400" dirty="0" err="1">
                <a:solidFill>
                  <a:srgbClr val="FF0000"/>
                </a:solidFill>
              </a:rPr>
              <a:t>lalu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bisa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dilihat</a:t>
            </a:r>
            <a:r>
              <a:rPr lang="en-US" sz="1400" dirty="0">
                <a:solidFill>
                  <a:srgbClr val="FF0000"/>
                </a:solidFill>
              </a:rPr>
              <a:t> 				             </a:t>
            </a:r>
            <a:r>
              <a:rPr lang="en-US" sz="1400" dirty="0" err="1">
                <a:solidFill>
                  <a:srgbClr val="FF0000"/>
                </a:solidFill>
              </a:rPr>
              <a:t>warna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yg</a:t>
            </a:r>
            <a:r>
              <a:rPr lang="en-US" sz="1400" dirty="0">
                <a:solidFill>
                  <a:srgbClr val="FF0000"/>
                </a:solidFill>
              </a:rPr>
              <a:t> bener2 </a:t>
            </a:r>
            <a:r>
              <a:rPr lang="en-US" sz="1400" dirty="0" err="1">
                <a:solidFill>
                  <a:srgbClr val="FF0000"/>
                </a:solidFill>
              </a:rPr>
              <a:t>diambil</a:t>
            </a:r>
            <a:r>
              <a:rPr lang="en-US" sz="1400" dirty="0">
                <a:solidFill>
                  <a:srgbClr val="FF0000"/>
                </a:solidFill>
              </a:rPr>
              <a:t>, </a:t>
            </a:r>
            <a:r>
              <a:rPr lang="en-US" sz="1400" dirty="0" err="1">
                <a:solidFill>
                  <a:srgbClr val="FF0000"/>
                </a:solidFill>
              </a:rPr>
              <a:t>karna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putih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intensitasnya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tidak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sama</a:t>
            </a:r>
            <a:endParaRPr lang="en-US" sz="1400" dirty="0">
              <a:solidFill>
                <a:srgbClr val="FF0000"/>
              </a:solidFill>
            </a:endParaRPr>
          </a:p>
          <a:p>
            <a:endParaRPr lang="en-US" sz="1400" dirty="0"/>
          </a:p>
          <a:p>
            <a:r>
              <a:rPr lang="en-US" sz="1400" dirty="0"/>
              <a:t>    canny = cv2.Canny(</a:t>
            </a:r>
            <a:r>
              <a:rPr lang="en-US" sz="1400" dirty="0" err="1"/>
              <a:t>hls_result</a:t>
            </a:r>
            <a:r>
              <a:rPr lang="en-US" sz="1400" dirty="0"/>
              <a:t>, 100, 200) </a:t>
            </a:r>
            <a:r>
              <a:rPr lang="en-US" sz="1400" dirty="0">
                <a:solidFill>
                  <a:srgbClr val="FF0000"/>
                </a:solidFill>
              </a:rPr>
              <a:t>#membuat </a:t>
            </a:r>
            <a:r>
              <a:rPr lang="en-US" sz="1400" dirty="0" err="1">
                <a:solidFill>
                  <a:srgbClr val="FF0000"/>
                </a:solidFill>
              </a:rPr>
              <a:t>garis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tepi</a:t>
            </a:r>
            <a:endParaRPr lang="en-US" sz="1400" dirty="0">
              <a:solidFill>
                <a:srgbClr val="FF0000"/>
              </a:solidFill>
            </a:endParaRPr>
          </a:p>
          <a:p>
            <a:endParaRPr lang="en-US" sz="1400" dirty="0"/>
          </a:p>
          <a:p>
            <a:r>
              <a:rPr lang="en-US" sz="1400" dirty="0"/>
              <a:t>   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 =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mcp.read_adc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(0)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0000"/>
                </a:solidFill>
              </a:rPr>
              <a:t>#membaca </a:t>
            </a:r>
            <a:r>
              <a:rPr lang="en-US" sz="1400" dirty="0" err="1">
                <a:solidFill>
                  <a:srgbClr val="FF0000"/>
                </a:solidFill>
              </a:rPr>
              <a:t>nilai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dari</a:t>
            </a:r>
            <a:r>
              <a:rPr lang="en-US" sz="1400" dirty="0">
                <a:solidFill>
                  <a:srgbClr val="FF0000"/>
                </a:solidFill>
              </a:rPr>
              <a:t> ADC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   if a &gt; 820: </a:t>
            </a:r>
            <a:r>
              <a:rPr lang="en-US" sz="1400" dirty="0">
                <a:solidFill>
                  <a:srgbClr val="FF0000"/>
                </a:solidFill>
              </a:rPr>
              <a:t>#jika </a:t>
            </a:r>
            <a:r>
              <a:rPr lang="en-US" sz="1400" dirty="0" err="1">
                <a:solidFill>
                  <a:srgbClr val="FF0000"/>
                </a:solidFill>
              </a:rPr>
              <a:t>pembacaan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lebih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maka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maks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nilai</a:t>
            </a:r>
            <a:r>
              <a:rPr lang="en-US" sz="1400" dirty="0">
                <a:solidFill>
                  <a:srgbClr val="FF0000"/>
                </a:solidFill>
              </a:rPr>
              <a:t> a </a:t>
            </a:r>
            <a:r>
              <a:rPr lang="en-US" sz="1400" dirty="0" err="1">
                <a:solidFill>
                  <a:srgbClr val="FF0000"/>
                </a:solidFill>
              </a:rPr>
              <a:t>adalah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/>
              <a:t>       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 = 897.0147666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  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elif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a &lt; 136.4: </a:t>
            </a:r>
            <a:r>
              <a:rPr lang="en-US" sz="1400" dirty="0">
                <a:solidFill>
                  <a:srgbClr val="FF0000"/>
                </a:solidFill>
              </a:rPr>
              <a:t>#jika </a:t>
            </a:r>
            <a:r>
              <a:rPr lang="en-US" sz="1400" dirty="0" err="1">
                <a:solidFill>
                  <a:srgbClr val="FF0000"/>
                </a:solidFill>
              </a:rPr>
              <a:t>pembacaan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kecil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maka</a:t>
            </a:r>
            <a:r>
              <a:rPr lang="en-US" sz="1400" dirty="0">
                <a:solidFill>
                  <a:srgbClr val="FF0000"/>
                </a:solidFill>
              </a:rPr>
              <a:t> min </a:t>
            </a:r>
            <a:r>
              <a:rPr lang="en-US" sz="1400" dirty="0" err="1">
                <a:solidFill>
                  <a:srgbClr val="FF0000"/>
                </a:solidFill>
              </a:rPr>
              <a:t>nilai</a:t>
            </a:r>
            <a:r>
              <a:rPr lang="en-US" sz="1400" dirty="0">
                <a:solidFill>
                  <a:srgbClr val="FF0000"/>
                </a:solidFill>
              </a:rPr>
              <a:t> a </a:t>
            </a:r>
            <a:r>
              <a:rPr lang="en-US" sz="1400" dirty="0" err="1">
                <a:solidFill>
                  <a:srgbClr val="FF0000"/>
                </a:solidFill>
              </a:rPr>
              <a:t>adalah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       a = 136.4056792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   distance = 5767*a**-1.0698 </a:t>
            </a:r>
            <a:r>
              <a:rPr lang="en-US" sz="1400" dirty="0">
                <a:solidFill>
                  <a:srgbClr val="FF0000"/>
                </a:solidFill>
              </a:rPr>
              <a:t>#rumus </a:t>
            </a:r>
            <a:r>
              <a:rPr lang="en-US" sz="1400" dirty="0" err="1">
                <a:solidFill>
                  <a:srgbClr val="FF0000"/>
                </a:solidFill>
              </a:rPr>
              <a:t>hasil</a:t>
            </a:r>
            <a:r>
              <a:rPr lang="en-US" sz="1400" dirty="0">
                <a:solidFill>
                  <a:srgbClr val="FF0000"/>
                </a:solidFill>
              </a:rPr>
              <a:t> fitting curve 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29C84FB-0054-4D98-B4EA-160728D203C2}"/>
              </a:ext>
            </a:extLst>
          </p:cNvPr>
          <p:cNvCxnSpPr/>
          <p:nvPr/>
        </p:nvCxnSpPr>
        <p:spPr>
          <a:xfrm>
            <a:off x="5017866" y="2143125"/>
            <a:ext cx="4327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DB8DBCA-2304-4BDC-A8A9-BC461B3D3B35}"/>
              </a:ext>
            </a:extLst>
          </p:cNvPr>
          <p:cNvCxnSpPr>
            <a:cxnSpLocks/>
          </p:cNvCxnSpPr>
          <p:nvPr/>
        </p:nvCxnSpPr>
        <p:spPr>
          <a:xfrm>
            <a:off x="6497466" y="1064822"/>
            <a:ext cx="311282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43C9BD8-B15B-400D-B796-15947BBE68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4" b="51279"/>
          <a:stretch/>
        </p:blipFill>
        <p:spPr>
          <a:xfrm>
            <a:off x="9730199" y="702071"/>
            <a:ext cx="2071605" cy="1286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503A56-878D-4092-B35F-0B9D8BB5C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924" y="2031668"/>
            <a:ext cx="2411896" cy="152857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4BDC239-5485-4E3F-987C-2DC68E58A512}"/>
              </a:ext>
            </a:extLst>
          </p:cNvPr>
          <p:cNvSpPr/>
          <p:nvPr/>
        </p:nvSpPr>
        <p:spPr>
          <a:xfrm>
            <a:off x="266932" y="3798914"/>
            <a:ext cx="9705743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    histogram = </a:t>
            </a:r>
            <a:r>
              <a:rPr lang="en-US" sz="1400" dirty="0" err="1"/>
              <a:t>np.sum</a:t>
            </a:r>
            <a:r>
              <a:rPr lang="en-US" sz="1400" dirty="0"/>
              <a:t>(canny[</a:t>
            </a:r>
            <a:r>
              <a:rPr lang="en-US" sz="1400" dirty="0" err="1"/>
              <a:t>canny.shape</a:t>
            </a:r>
            <a:r>
              <a:rPr lang="en-US" sz="1400" dirty="0"/>
              <a:t>[0] // 2:], axis = 0) </a:t>
            </a:r>
            <a:r>
              <a:rPr lang="en-US" sz="1400" dirty="0">
                <a:solidFill>
                  <a:srgbClr val="FF0000"/>
                </a:solidFill>
              </a:rPr>
              <a:t>#dibaca </a:t>
            </a:r>
            <a:r>
              <a:rPr lang="en-US" sz="1400" dirty="0" err="1">
                <a:solidFill>
                  <a:srgbClr val="FF0000"/>
                </a:solidFill>
              </a:rPr>
              <a:t>tengah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kebawah</a:t>
            </a:r>
            <a:r>
              <a:rPr lang="en-US" sz="1400" dirty="0"/>
              <a:t> </a:t>
            </a:r>
          </a:p>
          <a:p>
            <a:r>
              <a:rPr lang="en-US" sz="1400" dirty="0"/>
              <a:t>    midpoint = np.int(</a:t>
            </a:r>
            <a:r>
              <a:rPr lang="en-US" sz="1400" dirty="0" err="1"/>
              <a:t>histogram.shape</a:t>
            </a:r>
            <a:r>
              <a:rPr lang="en-US" sz="1400" dirty="0"/>
              <a:t>[0] / 2) </a:t>
            </a:r>
            <a:r>
              <a:rPr lang="en-US" sz="1400" dirty="0">
                <a:solidFill>
                  <a:srgbClr val="FF0000"/>
                </a:solidFill>
              </a:rPr>
              <a:t>#titik </a:t>
            </a:r>
            <a:r>
              <a:rPr lang="en-US" sz="1400" dirty="0" err="1">
                <a:solidFill>
                  <a:srgbClr val="FF0000"/>
                </a:solidFill>
              </a:rPr>
              <a:t>tengah</a:t>
            </a:r>
            <a:endParaRPr lang="en-US" sz="1400" dirty="0">
              <a:solidFill>
                <a:srgbClr val="FF0000"/>
              </a:solidFill>
            </a:endParaRPr>
          </a:p>
          <a:p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/>
              <a:t>    </a:t>
            </a:r>
            <a:r>
              <a:rPr lang="en-US" sz="1400" dirty="0" err="1"/>
              <a:t>left_base</a:t>
            </a:r>
            <a:r>
              <a:rPr lang="en-US" sz="1400" dirty="0"/>
              <a:t> = </a:t>
            </a:r>
            <a:r>
              <a:rPr lang="en-US" sz="1400" dirty="0" err="1"/>
              <a:t>np.argmax</a:t>
            </a:r>
            <a:r>
              <a:rPr lang="en-US" sz="1400" dirty="0"/>
              <a:t>(histogram[:midpoint]) </a:t>
            </a:r>
            <a:r>
              <a:rPr lang="en-US" sz="1400" dirty="0">
                <a:solidFill>
                  <a:srgbClr val="FF0000"/>
                </a:solidFill>
              </a:rPr>
              <a:t>#melihat </a:t>
            </a:r>
            <a:r>
              <a:rPr lang="en-US" sz="1400" dirty="0" err="1">
                <a:solidFill>
                  <a:srgbClr val="FF0000"/>
                </a:solidFill>
              </a:rPr>
              <a:t>nilai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terbesar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terletak</a:t>
            </a:r>
            <a:r>
              <a:rPr lang="en-US" sz="1400" dirty="0">
                <a:solidFill>
                  <a:srgbClr val="FF0000"/>
                </a:solidFill>
              </a:rPr>
              <a:t> di </a:t>
            </a:r>
            <a:r>
              <a:rPr lang="en-US" sz="1400" dirty="0" err="1">
                <a:solidFill>
                  <a:srgbClr val="FF0000"/>
                </a:solidFill>
              </a:rPr>
              <a:t>sebelah</a:t>
            </a:r>
            <a:r>
              <a:rPr lang="en-US" sz="1400" dirty="0">
                <a:solidFill>
                  <a:srgbClr val="FF0000"/>
                </a:solidFill>
              </a:rPr>
              <a:t> mana yang </a:t>
            </a:r>
            <a:r>
              <a:rPr lang="en-US" sz="1400" dirty="0" err="1">
                <a:solidFill>
                  <a:srgbClr val="FF0000"/>
                </a:solidFill>
              </a:rPr>
              <a:t>berada</a:t>
            </a:r>
            <a:r>
              <a:rPr lang="en-US" sz="1400" dirty="0">
                <a:solidFill>
                  <a:srgbClr val="FF0000"/>
                </a:solidFill>
              </a:rPr>
              <a:t> di </a:t>
            </a:r>
            <a:r>
              <a:rPr lang="en-US" sz="1400" dirty="0" err="1">
                <a:solidFill>
                  <a:srgbClr val="FF0000"/>
                </a:solidFill>
              </a:rPr>
              <a:t>sebelah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kiri</a:t>
            </a:r>
            <a:r>
              <a:rPr lang="en-US" sz="1400" dirty="0">
                <a:solidFill>
                  <a:srgbClr val="FF0000"/>
                </a:solidFill>
              </a:rPr>
              <a:t> (0-150)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right_base</a:t>
            </a:r>
            <a:r>
              <a:rPr lang="en-US" sz="1400" dirty="0"/>
              <a:t> = </a:t>
            </a:r>
            <a:r>
              <a:rPr lang="en-US" sz="1400" dirty="0" err="1"/>
              <a:t>np.argmax</a:t>
            </a:r>
            <a:r>
              <a:rPr lang="en-US" sz="1400" dirty="0"/>
              <a:t>(histogram[midpoint:]) + midpoint </a:t>
            </a:r>
            <a:r>
              <a:rPr lang="en-US" sz="1400" dirty="0">
                <a:solidFill>
                  <a:srgbClr val="FF0000"/>
                </a:solidFill>
              </a:rPr>
              <a:t>#seperti </a:t>
            </a:r>
            <a:r>
              <a:rPr lang="en-US" sz="1400" dirty="0" err="1">
                <a:solidFill>
                  <a:srgbClr val="FF0000"/>
                </a:solidFill>
              </a:rPr>
              <a:t>diatas</a:t>
            </a:r>
            <a:r>
              <a:rPr lang="en-US" sz="1400" dirty="0">
                <a:solidFill>
                  <a:srgbClr val="FF0000"/>
                </a:solidFill>
              </a:rPr>
              <a:t>, </a:t>
            </a:r>
            <a:r>
              <a:rPr lang="en-US" sz="1400" dirty="0" err="1">
                <a:solidFill>
                  <a:srgbClr val="FF0000"/>
                </a:solidFill>
              </a:rPr>
              <a:t>namun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dari</a:t>
            </a:r>
            <a:r>
              <a:rPr lang="en-US" sz="1400" dirty="0">
                <a:solidFill>
                  <a:srgbClr val="FF0000"/>
                </a:solidFill>
              </a:rPr>
              <a:t> 150-300</a:t>
            </a:r>
          </a:p>
          <a:p>
            <a:r>
              <a:rPr lang="en-US" sz="1400" dirty="0">
                <a:solidFill>
                  <a:srgbClr val="FF0000"/>
                </a:solidFill>
              </a:rPr>
              <a:t>    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nframing</a:t>
            </a:r>
            <a:r>
              <a:rPr lang="en-US" sz="1400" dirty="0"/>
              <a:t> = 9 </a:t>
            </a:r>
            <a:r>
              <a:rPr lang="en-US" sz="1400" dirty="0">
                <a:solidFill>
                  <a:srgbClr val="FF0000"/>
                </a:solidFill>
              </a:rPr>
              <a:t>#pembaginya 9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tinggi_framing</a:t>
            </a:r>
            <a:r>
              <a:rPr lang="en-US" sz="1400" dirty="0"/>
              <a:t> = np.int(</a:t>
            </a:r>
            <a:r>
              <a:rPr lang="en-US" sz="1400" dirty="0" err="1"/>
              <a:t>canny.shape</a:t>
            </a:r>
            <a:r>
              <a:rPr lang="en-US" sz="1400" dirty="0"/>
              <a:t>[0] / </a:t>
            </a:r>
            <a:r>
              <a:rPr lang="en-US" sz="1400" dirty="0" err="1"/>
              <a:t>nframing</a:t>
            </a:r>
            <a:r>
              <a:rPr lang="en-US" sz="1400" dirty="0"/>
              <a:t>) </a:t>
            </a:r>
            <a:r>
              <a:rPr lang="en-US" sz="1400" dirty="0">
                <a:solidFill>
                  <a:srgbClr val="FF0000"/>
                </a:solidFill>
              </a:rPr>
              <a:t>#tinggi </a:t>
            </a:r>
            <a:r>
              <a:rPr lang="en-US" sz="1400" dirty="0" err="1">
                <a:solidFill>
                  <a:srgbClr val="FF0000"/>
                </a:solidFill>
              </a:rPr>
              <a:t>setiap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framenya</a:t>
            </a:r>
            <a:r>
              <a:rPr lang="en-US" sz="1400" dirty="0">
                <a:solidFill>
                  <a:srgbClr val="FF0000"/>
                </a:solidFill>
              </a:rPr>
              <a:t> 162/9 = 18</a:t>
            </a:r>
          </a:p>
          <a:p>
            <a:r>
              <a:rPr lang="en-US" sz="1400" dirty="0"/>
              <a:t>    nonzero = </a:t>
            </a:r>
            <a:r>
              <a:rPr lang="en-US" sz="1400" dirty="0" err="1"/>
              <a:t>canny.nonzero</a:t>
            </a:r>
            <a:r>
              <a:rPr lang="en-US" sz="1400" dirty="0"/>
              <a:t>() </a:t>
            </a:r>
            <a:r>
              <a:rPr lang="en-US" sz="1400" dirty="0">
                <a:solidFill>
                  <a:srgbClr val="FF0000"/>
                </a:solidFill>
              </a:rPr>
              <a:t>#untuk </a:t>
            </a:r>
            <a:r>
              <a:rPr lang="en-US" sz="1400" dirty="0" err="1">
                <a:solidFill>
                  <a:srgbClr val="FF0000"/>
                </a:solidFill>
              </a:rPr>
              <a:t>keseluruhan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/>
              <a:t>    </a:t>
            </a:r>
            <a:r>
              <a:rPr lang="en-US" sz="1400" dirty="0" err="1"/>
              <a:t>nonzeroy</a:t>
            </a:r>
            <a:r>
              <a:rPr lang="en-US" sz="1400" dirty="0"/>
              <a:t> = </a:t>
            </a:r>
            <a:r>
              <a:rPr lang="en-US" sz="1400" dirty="0" err="1"/>
              <a:t>np.array</a:t>
            </a:r>
            <a:r>
              <a:rPr lang="en-US" sz="1400" dirty="0"/>
              <a:t>(nonzero[0]) </a:t>
            </a:r>
            <a:r>
              <a:rPr lang="en-US" sz="1400" dirty="0">
                <a:solidFill>
                  <a:srgbClr val="FF0000"/>
                </a:solidFill>
              </a:rPr>
              <a:t>#untuk </a:t>
            </a:r>
            <a:r>
              <a:rPr lang="en-US" sz="1400" dirty="0" err="1">
                <a:solidFill>
                  <a:srgbClr val="FF0000"/>
                </a:solidFill>
              </a:rPr>
              <a:t>tinggi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/>
              <a:t>    </a:t>
            </a:r>
            <a:r>
              <a:rPr lang="en-US" sz="1400" dirty="0" err="1"/>
              <a:t>nonzerox</a:t>
            </a:r>
            <a:r>
              <a:rPr lang="en-US" sz="1400" dirty="0"/>
              <a:t> = </a:t>
            </a:r>
            <a:r>
              <a:rPr lang="en-US" sz="1400" dirty="0" err="1"/>
              <a:t>np.array</a:t>
            </a:r>
            <a:r>
              <a:rPr lang="en-US" sz="1400" dirty="0"/>
              <a:t>(nonzero[1]) </a:t>
            </a:r>
            <a:r>
              <a:rPr lang="en-US" sz="1400" dirty="0">
                <a:solidFill>
                  <a:srgbClr val="FF0000"/>
                </a:solidFill>
              </a:rPr>
              <a:t>#untuk </a:t>
            </a:r>
            <a:r>
              <a:rPr lang="en-US" sz="1400" dirty="0" err="1">
                <a:solidFill>
                  <a:srgbClr val="FF0000"/>
                </a:solidFill>
              </a:rPr>
              <a:t>lebar</a:t>
            </a:r>
            <a:endParaRPr lang="en-US" sz="1400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85D91D-07DA-48E4-9B2A-A58EA60AE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1575" y="2236814"/>
            <a:ext cx="2705100" cy="172530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66075E0-C503-4211-9793-0ED67C6A08FC}"/>
              </a:ext>
            </a:extLst>
          </p:cNvPr>
          <p:cNvCxnSpPr>
            <a:cxnSpLocks/>
          </p:cNvCxnSpPr>
          <p:nvPr/>
        </p:nvCxnSpPr>
        <p:spPr>
          <a:xfrm>
            <a:off x="6703791" y="3981164"/>
            <a:ext cx="19449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C8BF64-F876-4A82-8394-E9EFC473E19A}"/>
              </a:ext>
            </a:extLst>
          </p:cNvPr>
          <p:cNvCxnSpPr/>
          <p:nvPr/>
        </p:nvCxnSpPr>
        <p:spPr>
          <a:xfrm>
            <a:off x="4676775" y="4171950"/>
            <a:ext cx="5486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3ADC31-9DD5-403E-8801-1AAF7C13BAFF}"/>
              </a:ext>
            </a:extLst>
          </p:cNvPr>
          <p:cNvCxnSpPr/>
          <p:nvPr/>
        </p:nvCxnSpPr>
        <p:spPr>
          <a:xfrm flipV="1">
            <a:off x="10163175" y="4057650"/>
            <a:ext cx="0" cy="1143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4A6F2D13-D247-4B62-8E71-0C8185F6B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076" y="5010970"/>
            <a:ext cx="2419350" cy="1533525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90C179D-ABC3-4110-9D62-A239A5A427CC}"/>
              </a:ext>
            </a:extLst>
          </p:cNvPr>
          <p:cNvCxnSpPr>
            <a:cxnSpLocks/>
          </p:cNvCxnSpPr>
          <p:nvPr/>
        </p:nvCxnSpPr>
        <p:spPr>
          <a:xfrm>
            <a:off x="2720309" y="5227247"/>
            <a:ext cx="539499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920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6448425" y="492617"/>
            <a:ext cx="10820400" cy="38621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0F7579E-99E6-493D-A2F0-9028CD99EB68}"/>
              </a:ext>
            </a:extLst>
          </p:cNvPr>
          <p:cNvSpPr/>
          <p:nvPr/>
        </p:nvSpPr>
        <p:spPr>
          <a:xfrm>
            <a:off x="7279822" y="61642"/>
            <a:ext cx="48495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Lane tracking</a:t>
            </a:r>
            <a:endParaRPr lang="en-US" b="1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0B6174-653C-49CB-8AFB-60E0203A6781}"/>
              </a:ext>
            </a:extLst>
          </p:cNvPr>
          <p:cNvSpPr/>
          <p:nvPr/>
        </p:nvSpPr>
        <p:spPr>
          <a:xfrm>
            <a:off x="171451" y="453995"/>
            <a:ext cx="1114425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    left = </a:t>
            </a:r>
            <a:r>
              <a:rPr lang="en-US" sz="1400" dirty="0" err="1"/>
              <a:t>left_base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0000"/>
                </a:solidFill>
              </a:rPr>
              <a:t>#penggantian </a:t>
            </a:r>
            <a:r>
              <a:rPr lang="en-US" sz="1400" dirty="0" err="1">
                <a:solidFill>
                  <a:srgbClr val="FF0000"/>
                </a:solidFill>
              </a:rPr>
              <a:t>nama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variabel</a:t>
            </a:r>
            <a:endParaRPr lang="en-US" sz="1400" dirty="0"/>
          </a:p>
          <a:p>
            <a:r>
              <a:rPr lang="en-US" sz="1400" dirty="0"/>
              <a:t>    right = </a:t>
            </a:r>
            <a:r>
              <a:rPr lang="en-US" sz="1400" dirty="0" err="1"/>
              <a:t>right_base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0000"/>
                </a:solidFill>
              </a:rPr>
              <a:t>#penggantian </a:t>
            </a:r>
            <a:r>
              <a:rPr lang="en-US" sz="1400" dirty="0" err="1">
                <a:solidFill>
                  <a:srgbClr val="FF0000"/>
                </a:solidFill>
              </a:rPr>
              <a:t>nama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variabel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/>
              <a:t>    </a:t>
            </a:r>
          </a:p>
          <a:p>
            <a:r>
              <a:rPr lang="en-US" sz="1400" dirty="0"/>
              <a:t>    margin = 20 </a:t>
            </a:r>
            <a:r>
              <a:rPr lang="en-US" sz="1400" dirty="0">
                <a:solidFill>
                  <a:srgbClr val="FF0000"/>
                </a:solidFill>
              </a:rPr>
              <a:t>#kekiri </a:t>
            </a:r>
            <a:r>
              <a:rPr lang="en-US" sz="1400" dirty="0" err="1">
                <a:solidFill>
                  <a:srgbClr val="FF0000"/>
                </a:solidFill>
              </a:rPr>
              <a:t>kanannnya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dari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garis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marka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/>
              <a:t>    </a:t>
            </a:r>
            <a:r>
              <a:rPr lang="en-US" sz="1400" dirty="0" err="1"/>
              <a:t>minpix</a:t>
            </a:r>
            <a:r>
              <a:rPr lang="en-US" sz="1400" dirty="0"/>
              <a:t> = 40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#nilai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untuk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menentukan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perbandingan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dari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panjangnya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jumlah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data</a:t>
            </a:r>
          </a:p>
          <a:p>
            <a:r>
              <a:rPr lang="en-US" sz="1400" dirty="0"/>
              <a:t>    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left_lane</a:t>
            </a:r>
            <a:r>
              <a:rPr lang="en-US" sz="1400" dirty="0"/>
              <a:t> = [] </a:t>
            </a:r>
            <a:r>
              <a:rPr lang="en-US" sz="1400" dirty="0">
                <a:solidFill>
                  <a:srgbClr val="FF0000"/>
                </a:solidFill>
              </a:rPr>
              <a:t>#array </a:t>
            </a:r>
            <a:r>
              <a:rPr lang="en-US" sz="1400" dirty="0" err="1">
                <a:solidFill>
                  <a:srgbClr val="FF0000"/>
                </a:solidFill>
              </a:rPr>
              <a:t>kosong</a:t>
            </a:r>
            <a:r>
              <a:rPr lang="en-US" sz="1400" dirty="0">
                <a:solidFill>
                  <a:srgbClr val="FF0000"/>
                </a:solidFill>
              </a:rPr>
              <a:t>, </a:t>
            </a:r>
            <a:r>
              <a:rPr lang="en-US" sz="1400" dirty="0" err="1">
                <a:solidFill>
                  <a:srgbClr val="FF0000"/>
                </a:solidFill>
              </a:rPr>
              <a:t>sebagai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tempat</a:t>
            </a:r>
            <a:r>
              <a:rPr lang="en-US" sz="1400" dirty="0">
                <a:solidFill>
                  <a:srgbClr val="FF0000"/>
                </a:solidFill>
              </a:rPr>
              <a:t> good left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right_lane</a:t>
            </a:r>
            <a:r>
              <a:rPr lang="en-US" sz="1400" dirty="0"/>
              <a:t> = [] </a:t>
            </a:r>
            <a:r>
              <a:rPr lang="en-US" sz="1400" dirty="0">
                <a:solidFill>
                  <a:srgbClr val="FF0000"/>
                </a:solidFill>
              </a:rPr>
              <a:t>#array </a:t>
            </a:r>
            <a:r>
              <a:rPr lang="en-US" sz="1400" dirty="0" err="1">
                <a:solidFill>
                  <a:srgbClr val="FF0000"/>
                </a:solidFill>
              </a:rPr>
              <a:t>kosong</a:t>
            </a:r>
            <a:r>
              <a:rPr lang="en-US" sz="1400" dirty="0">
                <a:solidFill>
                  <a:srgbClr val="FF0000"/>
                </a:solidFill>
              </a:rPr>
              <a:t>, </a:t>
            </a:r>
            <a:r>
              <a:rPr lang="en-US" sz="1400" dirty="0" err="1">
                <a:solidFill>
                  <a:srgbClr val="FF0000"/>
                </a:solidFill>
              </a:rPr>
              <a:t>sebagai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tempat</a:t>
            </a:r>
            <a:r>
              <a:rPr lang="en-US" sz="1400" dirty="0">
                <a:solidFill>
                  <a:srgbClr val="FF0000"/>
                </a:solidFill>
              </a:rPr>
              <a:t> good right</a:t>
            </a:r>
          </a:p>
          <a:p>
            <a:r>
              <a:rPr lang="en-US" sz="1400" dirty="0"/>
              <a:t>    </a:t>
            </a:r>
          </a:p>
          <a:p>
            <a:r>
              <a:rPr lang="en-US" sz="1400" dirty="0"/>
              <a:t>    for framing in range(</a:t>
            </a:r>
            <a:r>
              <a:rPr lang="en-US" sz="1400" dirty="0" err="1"/>
              <a:t>nframing</a:t>
            </a:r>
            <a:r>
              <a:rPr lang="en-US" sz="1400" dirty="0"/>
              <a:t>): </a:t>
            </a:r>
            <a:r>
              <a:rPr lang="en-US" sz="1400" dirty="0">
                <a:solidFill>
                  <a:srgbClr val="FF0000"/>
                </a:solidFill>
              </a:rPr>
              <a:t>#perulangan for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frm_y_high</a:t>
            </a:r>
            <a:r>
              <a:rPr lang="en-US" sz="1400" dirty="0"/>
              <a:t> = </a:t>
            </a:r>
            <a:r>
              <a:rPr lang="en-US" sz="1400" dirty="0" err="1"/>
              <a:t>canny.shape</a:t>
            </a:r>
            <a:r>
              <a:rPr lang="en-US" sz="1400" dirty="0"/>
              <a:t>[0] - (framing + 1) * </a:t>
            </a:r>
            <a:r>
              <a:rPr lang="en-US" sz="1400" dirty="0" err="1"/>
              <a:t>tinggi_framing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0000"/>
                </a:solidFill>
              </a:rPr>
              <a:t>#kotak </a:t>
            </a:r>
            <a:r>
              <a:rPr lang="en-US" sz="1400" dirty="0" err="1">
                <a:solidFill>
                  <a:srgbClr val="FF0000"/>
                </a:solidFill>
              </a:rPr>
              <a:t>bagian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atasnya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/>
              <a:t>        </a:t>
            </a:r>
            <a:r>
              <a:rPr lang="en-US" sz="1400" dirty="0" err="1"/>
              <a:t>frm_y_low</a:t>
            </a:r>
            <a:r>
              <a:rPr lang="en-US" sz="1400" dirty="0"/>
              <a:t> = </a:t>
            </a:r>
            <a:r>
              <a:rPr lang="en-US" sz="1400" dirty="0" err="1"/>
              <a:t>canny.shape</a:t>
            </a:r>
            <a:r>
              <a:rPr lang="en-US" sz="1400" dirty="0"/>
              <a:t>[0] - framing * </a:t>
            </a:r>
            <a:r>
              <a:rPr lang="en-US" sz="1400" dirty="0" err="1"/>
              <a:t>tinggi_framing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0000"/>
                </a:solidFill>
              </a:rPr>
              <a:t>#bagian </a:t>
            </a:r>
            <a:r>
              <a:rPr lang="en-US" sz="1400" dirty="0" err="1">
                <a:solidFill>
                  <a:srgbClr val="FF0000"/>
                </a:solidFill>
              </a:rPr>
              <a:t>bawahnya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/>
              <a:t>        </a:t>
            </a:r>
            <a:r>
              <a:rPr lang="en-US" sz="1400" dirty="0" err="1"/>
              <a:t>frm_xleft_low</a:t>
            </a:r>
            <a:r>
              <a:rPr lang="en-US" sz="1400" dirty="0"/>
              <a:t> = left - margin </a:t>
            </a:r>
            <a:r>
              <a:rPr lang="en-US" sz="1400" dirty="0">
                <a:solidFill>
                  <a:srgbClr val="FF0000"/>
                </a:solidFill>
              </a:rPr>
              <a:t>#kiri </a:t>
            </a:r>
            <a:r>
              <a:rPr lang="en-US" sz="1400" dirty="0" err="1">
                <a:solidFill>
                  <a:srgbClr val="FF0000"/>
                </a:solidFill>
              </a:rPr>
              <a:t>untuk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kiri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/>
              <a:t>        </a:t>
            </a:r>
            <a:r>
              <a:rPr lang="en-US" sz="1400" dirty="0" err="1"/>
              <a:t>frm_xleft_high</a:t>
            </a:r>
            <a:r>
              <a:rPr lang="en-US" sz="1400" dirty="0"/>
              <a:t> = left + margin </a:t>
            </a:r>
            <a:r>
              <a:rPr lang="en-US" sz="1400" dirty="0">
                <a:solidFill>
                  <a:srgbClr val="FF0000"/>
                </a:solidFill>
              </a:rPr>
              <a:t>#kiri </a:t>
            </a:r>
            <a:r>
              <a:rPr lang="en-US" sz="1400" dirty="0" err="1">
                <a:solidFill>
                  <a:srgbClr val="FF0000"/>
                </a:solidFill>
              </a:rPr>
              <a:t>unruk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kanan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/>
              <a:t>        </a:t>
            </a:r>
            <a:r>
              <a:rPr lang="en-US" sz="1400" dirty="0" err="1"/>
              <a:t>frm_xright_low</a:t>
            </a:r>
            <a:r>
              <a:rPr lang="en-US" sz="1400" dirty="0"/>
              <a:t> = right - margin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#kanan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untuk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kiri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1400" dirty="0"/>
              <a:t>        </a:t>
            </a:r>
            <a:r>
              <a:rPr lang="en-US" sz="1400" dirty="0" err="1"/>
              <a:t>frm_xright_high</a:t>
            </a:r>
            <a:r>
              <a:rPr lang="en-US" sz="1400" dirty="0"/>
              <a:t> = right + margin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#kanan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untuk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kanan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1400" dirty="0"/>
              <a:t>        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kotak_kiri</a:t>
            </a:r>
            <a:r>
              <a:rPr lang="en-US" sz="1400" dirty="0"/>
              <a:t> = cv2.rectangle(</a:t>
            </a:r>
            <a:r>
              <a:rPr lang="en-US" sz="1400" dirty="0" err="1"/>
              <a:t>hasil</a:t>
            </a:r>
            <a:r>
              <a:rPr lang="en-US" sz="1400" dirty="0"/>
              <a:t>, (</a:t>
            </a:r>
            <a:r>
              <a:rPr lang="en-US" sz="1400" dirty="0" err="1"/>
              <a:t>frm_xleft_low</a:t>
            </a:r>
            <a:r>
              <a:rPr lang="en-US" sz="1400" dirty="0"/>
              <a:t>, </a:t>
            </a:r>
            <a:r>
              <a:rPr lang="en-US" sz="1400" dirty="0" err="1"/>
              <a:t>frm_y_high</a:t>
            </a:r>
            <a:r>
              <a:rPr lang="en-US" sz="1400" dirty="0"/>
              <a:t>), (</a:t>
            </a:r>
            <a:r>
              <a:rPr lang="en-US" sz="1400" dirty="0" err="1"/>
              <a:t>frm_xleft_high</a:t>
            </a:r>
            <a:r>
              <a:rPr lang="en-US" sz="1400" dirty="0"/>
              <a:t>, </a:t>
            </a:r>
            <a:r>
              <a:rPr lang="en-US" sz="1400" dirty="0" err="1"/>
              <a:t>frm_y_low</a:t>
            </a:r>
            <a:r>
              <a:rPr lang="en-US" sz="1400" dirty="0"/>
              <a:t>),(0,0,255), 2) 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kotak_kanan</a:t>
            </a:r>
            <a:r>
              <a:rPr lang="en-US" sz="1400" dirty="0"/>
              <a:t> = cv2.rectangle(</a:t>
            </a:r>
            <a:r>
              <a:rPr lang="en-US" sz="1400" dirty="0" err="1"/>
              <a:t>hasil</a:t>
            </a:r>
            <a:r>
              <a:rPr lang="en-US" sz="1400" dirty="0"/>
              <a:t>, (</a:t>
            </a:r>
            <a:r>
              <a:rPr lang="en-US" sz="1400" dirty="0" err="1"/>
              <a:t>frm_xright_low</a:t>
            </a:r>
            <a:r>
              <a:rPr lang="en-US" sz="1400" dirty="0"/>
              <a:t>, </a:t>
            </a:r>
            <a:r>
              <a:rPr lang="en-US" sz="1400" dirty="0" err="1"/>
              <a:t>frm_y_high</a:t>
            </a:r>
            <a:r>
              <a:rPr lang="en-US" sz="1400" dirty="0"/>
              <a:t>), (</a:t>
            </a:r>
            <a:r>
              <a:rPr lang="en-US" sz="1400" dirty="0" err="1"/>
              <a:t>frm_xright_high</a:t>
            </a:r>
            <a:r>
              <a:rPr lang="en-US" sz="1400" dirty="0"/>
              <a:t>, </a:t>
            </a:r>
            <a:r>
              <a:rPr lang="en-US" sz="1400" dirty="0" err="1"/>
              <a:t>frm_y_low</a:t>
            </a:r>
            <a:r>
              <a:rPr lang="en-US" sz="1400" dirty="0"/>
              <a:t>),(0,255,0), 2) 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good_left</a:t>
            </a:r>
            <a:r>
              <a:rPr lang="en-US" sz="1400" dirty="0"/>
              <a:t> = ((</a:t>
            </a:r>
            <a:r>
              <a:rPr lang="en-US" sz="1400" dirty="0" err="1"/>
              <a:t>nonzeroy</a:t>
            </a:r>
            <a:r>
              <a:rPr lang="en-US" sz="1400" dirty="0"/>
              <a:t> &gt;= </a:t>
            </a:r>
            <a:r>
              <a:rPr lang="en-US" sz="1400" dirty="0" err="1"/>
              <a:t>frm_y_high</a:t>
            </a:r>
            <a:r>
              <a:rPr lang="en-US" sz="1400" dirty="0"/>
              <a:t>) &amp; (</a:t>
            </a:r>
            <a:r>
              <a:rPr lang="en-US" sz="1400" dirty="0" err="1"/>
              <a:t>nonzeroy</a:t>
            </a:r>
            <a:r>
              <a:rPr lang="en-US" sz="1400" dirty="0"/>
              <a:t> &lt; </a:t>
            </a:r>
            <a:r>
              <a:rPr lang="en-US" sz="1400" dirty="0" err="1"/>
              <a:t>frm_y_low</a:t>
            </a:r>
            <a:r>
              <a:rPr lang="en-US" sz="1400" dirty="0"/>
              <a:t>) &amp; (</a:t>
            </a:r>
            <a:r>
              <a:rPr lang="en-US" sz="1400" dirty="0" err="1"/>
              <a:t>nonzerox</a:t>
            </a:r>
            <a:r>
              <a:rPr lang="en-US" sz="1400" dirty="0"/>
              <a:t> &gt;= </a:t>
            </a:r>
            <a:r>
              <a:rPr lang="en-US" sz="1400" dirty="0" err="1"/>
              <a:t>frm_xleft_low</a:t>
            </a:r>
            <a:r>
              <a:rPr lang="en-US" sz="1400" dirty="0"/>
              <a:t>) &amp; (</a:t>
            </a:r>
            <a:r>
              <a:rPr lang="en-US" sz="1400" dirty="0" err="1"/>
              <a:t>nonzerox</a:t>
            </a:r>
            <a:r>
              <a:rPr lang="en-US" sz="1400" dirty="0"/>
              <a:t> &lt; </a:t>
            </a:r>
            <a:r>
              <a:rPr lang="en-US" sz="1400" dirty="0" err="1"/>
              <a:t>frm_xleft_high</a:t>
            </a:r>
            <a:r>
              <a:rPr lang="en-US" sz="1400" dirty="0"/>
              <a:t>)).nonzero()[0]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good_right</a:t>
            </a:r>
            <a:r>
              <a:rPr lang="en-US" sz="1400" dirty="0"/>
              <a:t> = ((</a:t>
            </a:r>
            <a:r>
              <a:rPr lang="en-US" sz="1400" dirty="0" err="1"/>
              <a:t>nonzeroy</a:t>
            </a:r>
            <a:r>
              <a:rPr lang="en-US" sz="1400" dirty="0"/>
              <a:t> &gt;= </a:t>
            </a:r>
            <a:r>
              <a:rPr lang="en-US" sz="1400" dirty="0" err="1"/>
              <a:t>frm_y_high</a:t>
            </a:r>
            <a:r>
              <a:rPr lang="en-US" sz="1400" dirty="0"/>
              <a:t>) &amp; (</a:t>
            </a:r>
            <a:r>
              <a:rPr lang="en-US" sz="1400" dirty="0" err="1"/>
              <a:t>nonzeroy</a:t>
            </a:r>
            <a:r>
              <a:rPr lang="en-US" sz="1400" dirty="0"/>
              <a:t> &lt; </a:t>
            </a:r>
            <a:r>
              <a:rPr lang="en-US" sz="1400" dirty="0" err="1"/>
              <a:t>frm_y_low</a:t>
            </a:r>
            <a:r>
              <a:rPr lang="en-US" sz="1400" dirty="0"/>
              <a:t>) &amp; (</a:t>
            </a:r>
            <a:r>
              <a:rPr lang="en-US" sz="1400" dirty="0" err="1"/>
              <a:t>nonzerox</a:t>
            </a:r>
            <a:r>
              <a:rPr lang="en-US" sz="1400" dirty="0"/>
              <a:t> &gt;= </a:t>
            </a:r>
            <a:r>
              <a:rPr lang="en-US" sz="1400" dirty="0" err="1"/>
              <a:t>frm_xright_low</a:t>
            </a:r>
            <a:r>
              <a:rPr lang="en-US" sz="1400" dirty="0"/>
              <a:t>) &amp; (</a:t>
            </a:r>
            <a:r>
              <a:rPr lang="en-US" sz="1400" dirty="0" err="1"/>
              <a:t>nonzerox</a:t>
            </a:r>
            <a:r>
              <a:rPr lang="en-US" sz="1400" dirty="0"/>
              <a:t> &lt; </a:t>
            </a:r>
            <a:r>
              <a:rPr lang="en-US" sz="1400" dirty="0" err="1"/>
              <a:t>frm_xright_high</a:t>
            </a:r>
            <a:r>
              <a:rPr lang="en-US" sz="1400" dirty="0"/>
              <a:t>)).nonzero()[0] 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Nilai </a:t>
            </a:r>
            <a:r>
              <a:rPr lang="en-US" sz="1400" dirty="0" err="1"/>
              <a:t>dalam</a:t>
            </a:r>
            <a:r>
              <a:rPr lang="en-US" sz="1400" dirty="0"/>
              <a:t> </a:t>
            </a:r>
            <a:r>
              <a:rPr lang="en-US" sz="1400" dirty="0" err="1"/>
              <a:t>kotak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65269A-C5DC-45BF-AC93-1FB53C6B7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275" y="710139"/>
            <a:ext cx="2419350" cy="154305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A408CCD-06C5-478B-AD17-4118F5692A26}"/>
              </a:ext>
            </a:extLst>
          </p:cNvPr>
          <p:cNvCxnSpPr>
            <a:cxnSpLocks/>
          </p:cNvCxnSpPr>
          <p:nvPr/>
        </p:nvCxnSpPr>
        <p:spPr>
          <a:xfrm>
            <a:off x="6339567" y="1483178"/>
            <a:ext cx="35514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787B356-71FE-413C-AA3C-16AAA3A56F10}"/>
              </a:ext>
            </a:extLst>
          </p:cNvPr>
          <p:cNvCxnSpPr>
            <a:cxnSpLocks/>
          </p:cNvCxnSpPr>
          <p:nvPr/>
        </p:nvCxnSpPr>
        <p:spPr>
          <a:xfrm>
            <a:off x="3921576" y="1276350"/>
            <a:ext cx="27731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CD856C9-136F-4EED-A037-774FCA3EF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746" y="2371725"/>
            <a:ext cx="2419350" cy="15430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5FDE2D-8F5C-4ADD-A22C-88E90C7BA465}"/>
              </a:ext>
            </a:extLst>
          </p:cNvPr>
          <p:cNvCxnSpPr/>
          <p:nvPr/>
        </p:nvCxnSpPr>
        <p:spPr>
          <a:xfrm>
            <a:off x="6637564" y="2718707"/>
            <a:ext cx="1134836" cy="5470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70383E-8688-4CFE-8D00-03F26A05117A}"/>
              </a:ext>
            </a:extLst>
          </p:cNvPr>
          <p:cNvCxnSpPr>
            <a:cxnSpLocks/>
          </p:cNvCxnSpPr>
          <p:nvPr/>
        </p:nvCxnSpPr>
        <p:spPr>
          <a:xfrm>
            <a:off x="6070146" y="2988485"/>
            <a:ext cx="1702254" cy="5535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C677557D-F20C-43B1-81BD-BC3E1D181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360" y="5121473"/>
            <a:ext cx="2419350" cy="15430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7B858B-FCDD-42FF-B841-0ADFCED30204}"/>
              </a:ext>
            </a:extLst>
          </p:cNvPr>
          <p:cNvCxnSpPr/>
          <p:nvPr/>
        </p:nvCxnSpPr>
        <p:spPr>
          <a:xfrm flipH="1">
            <a:off x="334736" y="4694464"/>
            <a:ext cx="16328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3E0FE2B-8BF3-4CF9-9943-A9DA3A1C5635}"/>
              </a:ext>
            </a:extLst>
          </p:cNvPr>
          <p:cNvCxnSpPr>
            <a:cxnSpLocks/>
          </p:cNvCxnSpPr>
          <p:nvPr/>
        </p:nvCxnSpPr>
        <p:spPr>
          <a:xfrm flipV="1">
            <a:off x="334736" y="4694464"/>
            <a:ext cx="0" cy="111034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67C5E0D-9485-49F3-B9F0-47052ACF2041}"/>
              </a:ext>
            </a:extLst>
          </p:cNvPr>
          <p:cNvCxnSpPr>
            <a:cxnSpLocks/>
          </p:cNvCxnSpPr>
          <p:nvPr/>
        </p:nvCxnSpPr>
        <p:spPr>
          <a:xfrm>
            <a:off x="1601560" y="5957564"/>
            <a:ext cx="5538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09C8BBC-C4EB-4F5E-9715-84D74F5769BC}"/>
              </a:ext>
            </a:extLst>
          </p:cNvPr>
          <p:cNvCxnSpPr/>
          <p:nvPr/>
        </p:nvCxnSpPr>
        <p:spPr>
          <a:xfrm>
            <a:off x="914400" y="5012871"/>
            <a:ext cx="0" cy="791936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3F3841C-A3D6-4922-A52E-3C1A8057FCA9}"/>
              </a:ext>
            </a:extLst>
          </p:cNvPr>
          <p:cNvCxnSpPr>
            <a:cxnSpLocks/>
          </p:cNvCxnSpPr>
          <p:nvPr/>
        </p:nvCxnSpPr>
        <p:spPr>
          <a:xfrm>
            <a:off x="903514" y="6433457"/>
            <a:ext cx="254997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AA4F2EB-A97A-44BD-81AC-8AA13246ABD9}"/>
              </a:ext>
            </a:extLst>
          </p:cNvPr>
          <p:cNvCxnSpPr>
            <a:cxnSpLocks/>
          </p:cNvCxnSpPr>
          <p:nvPr/>
        </p:nvCxnSpPr>
        <p:spPr>
          <a:xfrm>
            <a:off x="903514" y="6147861"/>
            <a:ext cx="0" cy="285596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AB343736-F41F-4047-B6AC-128D9FA5A5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010" y="5077952"/>
            <a:ext cx="2579605" cy="1630091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2642D61-1778-4899-8F6E-3EA04027A759}"/>
              </a:ext>
            </a:extLst>
          </p:cNvPr>
          <p:cNvCxnSpPr>
            <a:cxnSpLocks/>
          </p:cNvCxnSpPr>
          <p:nvPr/>
        </p:nvCxnSpPr>
        <p:spPr>
          <a:xfrm>
            <a:off x="8556171" y="4188279"/>
            <a:ext cx="0" cy="2694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FE1B909-C832-417D-B69E-466ECD14BCA4}"/>
              </a:ext>
            </a:extLst>
          </p:cNvPr>
          <p:cNvCxnSpPr/>
          <p:nvPr/>
        </p:nvCxnSpPr>
        <p:spPr>
          <a:xfrm>
            <a:off x="8556171" y="4322989"/>
            <a:ext cx="280035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869B461-8574-423B-A511-0CDE88A0C674}"/>
              </a:ext>
            </a:extLst>
          </p:cNvPr>
          <p:cNvCxnSpPr>
            <a:cxnSpLocks/>
          </p:cNvCxnSpPr>
          <p:nvPr/>
        </p:nvCxnSpPr>
        <p:spPr>
          <a:xfrm>
            <a:off x="11345635" y="4322989"/>
            <a:ext cx="10886" cy="163457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C10D9A4-6401-418F-9C9E-6946E7B95CDF}"/>
              </a:ext>
            </a:extLst>
          </p:cNvPr>
          <p:cNvCxnSpPr>
            <a:cxnSpLocks/>
          </p:cNvCxnSpPr>
          <p:nvPr/>
        </p:nvCxnSpPr>
        <p:spPr>
          <a:xfrm flipH="1">
            <a:off x="9861096" y="5957564"/>
            <a:ext cx="14954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302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10399944" y="492617"/>
            <a:ext cx="10820400" cy="38621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0F7579E-99E6-493D-A2F0-9028CD99EB68}"/>
              </a:ext>
            </a:extLst>
          </p:cNvPr>
          <p:cNvSpPr/>
          <p:nvPr/>
        </p:nvSpPr>
        <p:spPr>
          <a:xfrm>
            <a:off x="7279822" y="61642"/>
            <a:ext cx="48495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Lane definition</a:t>
            </a:r>
            <a:endParaRPr lang="en-US" b="1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0B6174-653C-49CB-8AFB-60E0203A6781}"/>
              </a:ext>
            </a:extLst>
          </p:cNvPr>
          <p:cNvSpPr/>
          <p:nvPr/>
        </p:nvSpPr>
        <p:spPr>
          <a:xfrm>
            <a:off x="212273" y="380515"/>
            <a:ext cx="11144250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        </a:t>
            </a:r>
            <a:r>
              <a:rPr lang="en-US" sz="1400" dirty="0" err="1"/>
              <a:t>left_lane.append</a:t>
            </a:r>
            <a:r>
              <a:rPr lang="en-US" sz="1400" dirty="0"/>
              <a:t>(</a:t>
            </a:r>
            <a:r>
              <a:rPr lang="en-US" sz="1400" dirty="0" err="1"/>
              <a:t>good_left</a:t>
            </a:r>
            <a:r>
              <a:rPr lang="en-US" sz="1400" dirty="0"/>
              <a:t>) </a:t>
            </a:r>
            <a:r>
              <a:rPr lang="en-US" sz="1400" dirty="0">
                <a:solidFill>
                  <a:srgbClr val="FF0000"/>
                </a:solidFill>
              </a:rPr>
              <a:t>#menambahkan array </a:t>
            </a:r>
            <a:r>
              <a:rPr lang="en-US" sz="1400" dirty="0" err="1">
                <a:solidFill>
                  <a:srgbClr val="FF0000"/>
                </a:solidFill>
              </a:rPr>
              <a:t>good_left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ke</a:t>
            </a:r>
            <a:r>
              <a:rPr lang="en-US" sz="1400" dirty="0">
                <a:solidFill>
                  <a:srgbClr val="FF0000"/>
                </a:solidFill>
              </a:rPr>
              <a:t> array </a:t>
            </a:r>
            <a:r>
              <a:rPr lang="en-US" sz="1400" dirty="0" err="1">
                <a:solidFill>
                  <a:srgbClr val="FF0000"/>
                </a:solidFill>
              </a:rPr>
              <a:t>kosong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diatas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perulangan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untuk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bagian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gambar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kiri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/>
              <a:t>        </a:t>
            </a:r>
            <a:r>
              <a:rPr lang="en-US" sz="1400" dirty="0" err="1"/>
              <a:t>right_lane.append</a:t>
            </a:r>
            <a:r>
              <a:rPr lang="en-US" sz="1400" dirty="0"/>
              <a:t>(</a:t>
            </a:r>
            <a:r>
              <a:rPr lang="en-US" sz="1400" dirty="0" err="1"/>
              <a:t>good_right</a:t>
            </a:r>
            <a:r>
              <a:rPr lang="en-US" sz="1400" dirty="0"/>
              <a:t>) </a:t>
            </a:r>
            <a:r>
              <a:rPr lang="en-US" sz="1400" dirty="0">
                <a:solidFill>
                  <a:srgbClr val="FF0000"/>
                </a:solidFill>
              </a:rPr>
              <a:t>#menambahkan array </a:t>
            </a:r>
            <a:r>
              <a:rPr lang="en-US" sz="1400" dirty="0" err="1">
                <a:solidFill>
                  <a:srgbClr val="FF0000"/>
                </a:solidFill>
              </a:rPr>
              <a:t>good_right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ke</a:t>
            </a:r>
            <a:r>
              <a:rPr lang="en-US" sz="1400" dirty="0">
                <a:solidFill>
                  <a:srgbClr val="FF0000"/>
                </a:solidFill>
              </a:rPr>
              <a:t> array </a:t>
            </a:r>
            <a:r>
              <a:rPr lang="en-US" sz="1400" dirty="0" err="1">
                <a:solidFill>
                  <a:srgbClr val="FF0000"/>
                </a:solidFill>
              </a:rPr>
              <a:t>kosong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diatas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perulangan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untuk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bagian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gambar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kanan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/>
              <a:t> </a:t>
            </a:r>
          </a:p>
          <a:p>
            <a:r>
              <a:rPr lang="en-US" sz="1400" dirty="0"/>
              <a:t>        if </a:t>
            </a:r>
            <a:r>
              <a:rPr lang="en-US" sz="1400" dirty="0" err="1"/>
              <a:t>len</a:t>
            </a:r>
            <a:r>
              <a:rPr lang="en-US" sz="1400" dirty="0"/>
              <a:t>(</a:t>
            </a:r>
            <a:r>
              <a:rPr lang="en-US" sz="1400" dirty="0" err="1"/>
              <a:t>good_left</a:t>
            </a:r>
            <a:r>
              <a:rPr lang="en-US" sz="1400" dirty="0"/>
              <a:t>) &gt; </a:t>
            </a:r>
            <a:r>
              <a:rPr lang="en-US" sz="1400" dirty="0" err="1"/>
              <a:t>minpix</a:t>
            </a:r>
            <a:r>
              <a:rPr lang="en-US" sz="1400" dirty="0"/>
              <a:t>: </a:t>
            </a:r>
            <a:r>
              <a:rPr lang="en-US" sz="1400" dirty="0">
                <a:solidFill>
                  <a:srgbClr val="FF0000"/>
                </a:solidFill>
              </a:rPr>
              <a:t>#jika </a:t>
            </a:r>
            <a:r>
              <a:rPr lang="en-US" sz="1400" dirty="0" err="1">
                <a:solidFill>
                  <a:srgbClr val="FF0000"/>
                </a:solidFill>
              </a:rPr>
              <a:t>kondisinya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tidak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terpenuhi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maka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letak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kotak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akan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sama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seperti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bawahnya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/>
              <a:t>            left = np.int(</a:t>
            </a:r>
            <a:r>
              <a:rPr lang="en-US" sz="1400" dirty="0" err="1"/>
              <a:t>np.mean</a:t>
            </a:r>
            <a:r>
              <a:rPr lang="en-US" sz="1400" dirty="0"/>
              <a:t>(</a:t>
            </a:r>
            <a:r>
              <a:rPr lang="en-US" sz="1400" dirty="0" err="1"/>
              <a:t>nonzerox</a:t>
            </a:r>
            <a:r>
              <a:rPr lang="en-US" sz="1400" dirty="0"/>
              <a:t>[</a:t>
            </a:r>
            <a:r>
              <a:rPr lang="en-US" sz="1400" dirty="0" err="1"/>
              <a:t>good_left</a:t>
            </a:r>
            <a:r>
              <a:rPr lang="en-US" sz="1400" dirty="0"/>
              <a:t>]))</a:t>
            </a:r>
          </a:p>
          <a:p>
            <a:endParaRPr lang="en-US" sz="1400" dirty="0"/>
          </a:p>
          <a:p>
            <a:r>
              <a:rPr lang="en-US" sz="1400" dirty="0"/>
              <a:t>        if </a:t>
            </a:r>
            <a:r>
              <a:rPr lang="en-US" sz="1400" dirty="0" err="1"/>
              <a:t>len</a:t>
            </a:r>
            <a:r>
              <a:rPr lang="en-US" sz="1400" dirty="0"/>
              <a:t>(</a:t>
            </a:r>
            <a:r>
              <a:rPr lang="en-US" sz="1400" dirty="0" err="1"/>
              <a:t>good_right</a:t>
            </a:r>
            <a:r>
              <a:rPr lang="en-US" sz="1400" dirty="0"/>
              <a:t>) &gt; </a:t>
            </a:r>
            <a:r>
              <a:rPr lang="en-US" sz="1400" dirty="0" err="1"/>
              <a:t>minpix</a:t>
            </a:r>
            <a:r>
              <a:rPr lang="en-US" sz="1400" dirty="0"/>
              <a:t>: </a:t>
            </a:r>
            <a:r>
              <a:rPr lang="en-US" sz="1400" dirty="0">
                <a:solidFill>
                  <a:srgbClr val="FF0000"/>
                </a:solidFill>
              </a:rPr>
              <a:t>#jumlah data </a:t>
            </a:r>
            <a:r>
              <a:rPr lang="en-US" sz="1400" dirty="0" err="1">
                <a:solidFill>
                  <a:srgbClr val="FF0000"/>
                </a:solidFill>
              </a:rPr>
              <a:t>terpenuhi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/>
              <a:t>            right = np.int(</a:t>
            </a:r>
            <a:r>
              <a:rPr lang="en-US" sz="1400" dirty="0" err="1"/>
              <a:t>np.mean</a:t>
            </a:r>
            <a:r>
              <a:rPr lang="en-US" sz="1400" dirty="0"/>
              <a:t>(</a:t>
            </a:r>
            <a:r>
              <a:rPr lang="en-US" sz="1400" dirty="0" err="1"/>
              <a:t>nonzerox</a:t>
            </a:r>
            <a:r>
              <a:rPr lang="en-US" sz="1400" dirty="0"/>
              <a:t>[</a:t>
            </a:r>
            <a:r>
              <a:rPr lang="en-US" sz="1400" dirty="0" err="1"/>
              <a:t>good_right</a:t>
            </a:r>
            <a:r>
              <a:rPr lang="en-US" sz="1400" dirty="0"/>
              <a:t>]))</a:t>
            </a:r>
          </a:p>
          <a:p>
            <a:r>
              <a:rPr lang="en-US" sz="1400" dirty="0"/>
              <a:t>            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left_lane</a:t>
            </a:r>
            <a:r>
              <a:rPr lang="en-US" sz="1400" dirty="0"/>
              <a:t> = </a:t>
            </a:r>
            <a:r>
              <a:rPr lang="en-US" sz="1400" dirty="0" err="1"/>
              <a:t>np.concatenate</a:t>
            </a:r>
            <a:r>
              <a:rPr lang="en-US" sz="1400" dirty="0"/>
              <a:t>(</a:t>
            </a:r>
            <a:r>
              <a:rPr lang="en-US" sz="1400" dirty="0" err="1"/>
              <a:t>left_lane</a:t>
            </a:r>
            <a:r>
              <a:rPr lang="en-US" sz="1400" dirty="0"/>
              <a:t>) </a:t>
            </a:r>
            <a:r>
              <a:rPr lang="en-US" sz="1400" dirty="0">
                <a:solidFill>
                  <a:srgbClr val="FF0000"/>
                </a:solidFill>
              </a:rPr>
              <a:t>#menyatukan </a:t>
            </a:r>
            <a:r>
              <a:rPr lang="en-US" sz="1400" dirty="0" err="1">
                <a:solidFill>
                  <a:srgbClr val="FF0000"/>
                </a:solidFill>
              </a:rPr>
              <a:t>beberapa</a:t>
            </a:r>
            <a:r>
              <a:rPr lang="en-US" sz="1400" dirty="0">
                <a:solidFill>
                  <a:srgbClr val="FF0000"/>
                </a:solidFill>
              </a:rPr>
              <a:t> array </a:t>
            </a:r>
            <a:r>
              <a:rPr lang="en-US" sz="1400" dirty="0" err="1">
                <a:solidFill>
                  <a:srgbClr val="FF0000"/>
                </a:solidFill>
              </a:rPr>
              <a:t>good_left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/>
              <a:t>    </a:t>
            </a:r>
            <a:r>
              <a:rPr lang="en-US" sz="1400" dirty="0" err="1"/>
              <a:t>right_lane</a:t>
            </a:r>
            <a:r>
              <a:rPr lang="en-US" sz="1400" dirty="0"/>
              <a:t> = </a:t>
            </a:r>
            <a:r>
              <a:rPr lang="en-US" sz="1400" dirty="0" err="1"/>
              <a:t>np.concatenate</a:t>
            </a:r>
            <a:r>
              <a:rPr lang="en-US" sz="1400" dirty="0"/>
              <a:t>(</a:t>
            </a:r>
            <a:r>
              <a:rPr lang="en-US" sz="1400" dirty="0" err="1"/>
              <a:t>right_lane</a:t>
            </a:r>
            <a:r>
              <a:rPr lang="en-US" sz="1400" dirty="0"/>
              <a:t>)</a:t>
            </a:r>
          </a:p>
          <a:p>
            <a:r>
              <a:rPr lang="en-US" sz="1400" dirty="0"/>
              <a:t>            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leftx</a:t>
            </a:r>
            <a:r>
              <a:rPr lang="en-US" sz="1400" dirty="0"/>
              <a:t> = </a:t>
            </a:r>
            <a:r>
              <a:rPr lang="en-US" sz="1400" dirty="0" err="1"/>
              <a:t>nonzerox</a:t>
            </a:r>
            <a:r>
              <a:rPr lang="en-US" sz="1400" dirty="0"/>
              <a:t>[</a:t>
            </a:r>
            <a:r>
              <a:rPr lang="en-US" sz="1400" dirty="0" err="1"/>
              <a:t>left_lane</a:t>
            </a:r>
            <a:r>
              <a:rPr lang="en-US" sz="1400" dirty="0"/>
              <a:t>] </a:t>
            </a:r>
            <a:r>
              <a:rPr lang="en-US" sz="1400" dirty="0">
                <a:solidFill>
                  <a:srgbClr val="FF0000"/>
                </a:solidFill>
              </a:rPr>
              <a:t>#mencari </a:t>
            </a:r>
            <a:r>
              <a:rPr lang="en-US" sz="1400" dirty="0" err="1">
                <a:solidFill>
                  <a:srgbClr val="FF0000"/>
                </a:solidFill>
              </a:rPr>
              <a:t>yg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bukan</a:t>
            </a:r>
            <a:r>
              <a:rPr lang="en-US" sz="1400" dirty="0">
                <a:solidFill>
                  <a:srgbClr val="FF0000"/>
                </a:solidFill>
              </a:rPr>
              <a:t> 0</a:t>
            </a:r>
          </a:p>
          <a:p>
            <a:r>
              <a:rPr lang="en-US" sz="1400" dirty="0"/>
              <a:t>    lefty = </a:t>
            </a:r>
            <a:r>
              <a:rPr lang="en-US" sz="1400" dirty="0" err="1"/>
              <a:t>nonzeroy</a:t>
            </a:r>
            <a:r>
              <a:rPr lang="en-US" sz="1400" dirty="0"/>
              <a:t>[</a:t>
            </a:r>
            <a:r>
              <a:rPr lang="en-US" sz="1400" dirty="0" err="1"/>
              <a:t>left_lane</a:t>
            </a:r>
            <a:r>
              <a:rPr lang="en-US" sz="1400" dirty="0"/>
              <a:t>]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rightx</a:t>
            </a:r>
            <a:r>
              <a:rPr lang="en-US" sz="1400" dirty="0"/>
              <a:t> = </a:t>
            </a:r>
            <a:r>
              <a:rPr lang="en-US" sz="1400" dirty="0" err="1"/>
              <a:t>nonzerox</a:t>
            </a:r>
            <a:r>
              <a:rPr lang="en-US" sz="1400" dirty="0"/>
              <a:t>[</a:t>
            </a:r>
            <a:r>
              <a:rPr lang="en-US" sz="1400" dirty="0" err="1"/>
              <a:t>right_lane</a:t>
            </a:r>
            <a:r>
              <a:rPr lang="en-US" sz="1400" dirty="0"/>
              <a:t>]</a:t>
            </a:r>
          </a:p>
          <a:p>
            <a:r>
              <a:rPr lang="en-US" sz="1400" dirty="0"/>
              <a:t>    righty = </a:t>
            </a:r>
            <a:r>
              <a:rPr lang="en-US" sz="1400" dirty="0" err="1"/>
              <a:t>nonzeroy</a:t>
            </a:r>
            <a:r>
              <a:rPr lang="en-US" sz="1400" dirty="0"/>
              <a:t>[</a:t>
            </a:r>
            <a:r>
              <a:rPr lang="en-US" sz="1400" dirty="0" err="1"/>
              <a:t>right_lane</a:t>
            </a:r>
            <a:r>
              <a:rPr lang="en-US" sz="1400" dirty="0"/>
              <a:t>]</a:t>
            </a:r>
          </a:p>
          <a:p>
            <a:endParaRPr lang="en-US" sz="1400" dirty="0"/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framee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= cv2.resize(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fram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,(240,180)) </a:t>
            </a:r>
            <a:r>
              <a:rPr lang="en-US" sz="1400" dirty="0">
                <a:solidFill>
                  <a:srgbClr val="FF0000"/>
                </a:solidFill>
              </a:rPr>
              <a:t>#resize </a:t>
            </a:r>
            <a:r>
              <a:rPr lang="en-US" sz="1400" dirty="0" err="1">
                <a:solidFill>
                  <a:srgbClr val="FF0000"/>
                </a:solidFill>
              </a:rPr>
              <a:t>dengan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opencv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grayy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= cv2.cvtColor(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framee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, cv2.COLOR_BGR2GRAY) </a:t>
            </a:r>
            <a:r>
              <a:rPr lang="en-US" sz="1400" dirty="0">
                <a:solidFill>
                  <a:srgbClr val="FF0000"/>
                </a:solidFill>
              </a:rPr>
              <a:t>#convert to grayscale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   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merah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= 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redlight.detectMultiScale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(grayy,1.05,2); </a:t>
            </a:r>
            <a:r>
              <a:rPr lang="en-US" sz="1400" dirty="0">
                <a:solidFill>
                  <a:srgbClr val="FF0000"/>
                </a:solidFill>
              </a:rPr>
              <a:t>#proses </a:t>
            </a:r>
            <a:r>
              <a:rPr lang="en-US" sz="1400" dirty="0" err="1">
                <a:solidFill>
                  <a:srgbClr val="FF0000"/>
                </a:solidFill>
              </a:rPr>
              <a:t>deteksi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   for(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x,y,w,h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) in 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merah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       cv2.rectangle(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framee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,(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x,y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),(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x+w,y+h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),(255,0,0),3) </a:t>
            </a:r>
            <a:r>
              <a:rPr lang="en-US" sz="1400" dirty="0">
                <a:solidFill>
                  <a:srgbClr val="FF0000"/>
                </a:solidFill>
              </a:rPr>
              <a:t>#membuat </a:t>
            </a:r>
            <a:r>
              <a:rPr lang="en-US" sz="1400" dirty="0" err="1">
                <a:solidFill>
                  <a:srgbClr val="FF0000"/>
                </a:solidFill>
              </a:rPr>
              <a:t>perssegi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       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lampumerah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=(h) </a:t>
            </a:r>
            <a:r>
              <a:rPr lang="en-US" sz="1400" dirty="0">
                <a:solidFill>
                  <a:srgbClr val="FF0000"/>
                </a:solidFill>
              </a:rPr>
              <a:t>#nilai </a:t>
            </a:r>
            <a:r>
              <a:rPr lang="en-US" sz="1400" dirty="0" err="1">
                <a:solidFill>
                  <a:srgbClr val="FF0000"/>
                </a:solidFill>
              </a:rPr>
              <a:t>tinggi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dari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hasil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pendeteksian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lampu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merah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   if 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lampumerah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&gt;20: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       pass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   else: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       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lampumerah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=1 </a:t>
            </a:r>
            <a:r>
              <a:rPr lang="en-US" sz="1400" dirty="0">
                <a:solidFill>
                  <a:srgbClr val="FF0000"/>
                </a:solidFill>
              </a:rPr>
              <a:t>#jika </a:t>
            </a:r>
            <a:r>
              <a:rPr lang="en-US" sz="1400" dirty="0" err="1">
                <a:solidFill>
                  <a:srgbClr val="FF0000"/>
                </a:solidFill>
              </a:rPr>
              <a:t>tidak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terdeteksi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maka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nilainya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adalah</a:t>
            </a:r>
            <a:r>
              <a:rPr lang="en-US" sz="1400" dirty="0">
                <a:solidFill>
                  <a:srgbClr val="FF0000"/>
                </a:solidFill>
              </a:rPr>
              <a:t> 1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400" dirty="0"/>
              <a:t>        </a:t>
            </a:r>
          </a:p>
          <a:p>
            <a:r>
              <a:rPr lang="en-US" sz="1400" dirty="0"/>
              <a:t>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C6B98-A593-4A27-B4F8-B6D430BFF3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3" t="4200" r="55623" b="66753"/>
          <a:stretch/>
        </p:blipFill>
        <p:spPr>
          <a:xfrm>
            <a:off x="6201801" y="1604598"/>
            <a:ext cx="2650699" cy="19393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ED14F2-8FDA-4D16-9994-4211750706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9" t="34189" r="44376" b="33691"/>
          <a:stretch/>
        </p:blipFill>
        <p:spPr>
          <a:xfrm>
            <a:off x="8925010" y="1577676"/>
            <a:ext cx="3054717" cy="19663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B0904D-54B3-4714-BD7F-73D3F6F8CC78}"/>
              </a:ext>
            </a:extLst>
          </p:cNvPr>
          <p:cNvSpPr txBox="1"/>
          <p:nvPr/>
        </p:nvSpPr>
        <p:spPr>
          <a:xfrm>
            <a:off x="9576708" y="1269899"/>
            <a:ext cx="1590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Kiri </a:t>
            </a:r>
            <a:r>
              <a:rPr lang="en-US" sz="1400" dirty="0" err="1"/>
              <a:t>tidak</a:t>
            </a:r>
            <a:r>
              <a:rPr lang="en-US" sz="1400" dirty="0"/>
              <a:t> </a:t>
            </a:r>
            <a:r>
              <a:rPr lang="en-US" sz="1400" dirty="0" err="1"/>
              <a:t>terpenuhi</a:t>
            </a:r>
            <a:endParaRPr lang="en-US" sz="1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D185A2-90DF-4087-8C45-3F9C896A79B1}"/>
              </a:ext>
            </a:extLst>
          </p:cNvPr>
          <p:cNvCxnSpPr/>
          <p:nvPr/>
        </p:nvCxnSpPr>
        <p:spPr>
          <a:xfrm>
            <a:off x="8301806" y="1200149"/>
            <a:ext cx="956494" cy="2041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3B0E34-6821-44B2-B765-FADE64D5EE76}"/>
              </a:ext>
            </a:extLst>
          </p:cNvPr>
          <p:cNvCxnSpPr>
            <a:cxnSpLocks/>
          </p:cNvCxnSpPr>
          <p:nvPr/>
        </p:nvCxnSpPr>
        <p:spPr>
          <a:xfrm>
            <a:off x="10452368" y="3582542"/>
            <a:ext cx="0" cy="2720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7AB65A9-CF92-4E56-AFE9-62D92B0B0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664" y="3966670"/>
            <a:ext cx="3091064" cy="196630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4565DC-63C9-4CE3-9A61-DA08ECF794BE}"/>
              </a:ext>
            </a:extLst>
          </p:cNvPr>
          <p:cNvCxnSpPr>
            <a:cxnSpLocks/>
          </p:cNvCxnSpPr>
          <p:nvPr/>
        </p:nvCxnSpPr>
        <p:spPr>
          <a:xfrm>
            <a:off x="4441371" y="1836964"/>
            <a:ext cx="6449786" cy="7238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35453200-9AAD-4DCC-9D16-40C9C1FE15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410"/>
          <a:stretch/>
        </p:blipFill>
        <p:spPr>
          <a:xfrm>
            <a:off x="6214973" y="3966670"/>
            <a:ext cx="2605460" cy="196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81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543677" y="6365384"/>
            <a:ext cx="10820400" cy="38621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4" name="AutoShape 4"/>
          <p:cNvSpPr/>
          <p:nvPr/>
        </p:nvSpPr>
        <p:spPr>
          <a:xfrm>
            <a:off x="6448425" y="492617"/>
            <a:ext cx="10820400" cy="38621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0F7579E-99E6-493D-A2F0-9028CD99EB68}"/>
              </a:ext>
            </a:extLst>
          </p:cNvPr>
          <p:cNvSpPr/>
          <p:nvPr/>
        </p:nvSpPr>
        <p:spPr>
          <a:xfrm>
            <a:off x="7279822" y="61642"/>
            <a:ext cx="48495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implementation</a:t>
            </a:r>
            <a:endParaRPr lang="en-US" b="1" i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C71918-344D-4A9F-8C67-77390D804EF0}"/>
              </a:ext>
            </a:extLst>
          </p:cNvPr>
          <p:cNvSpPr/>
          <p:nvPr/>
        </p:nvSpPr>
        <p:spPr>
          <a:xfrm>
            <a:off x="148318" y="246308"/>
            <a:ext cx="843915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    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kuning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= 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yellowlight.detectMultiScale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(grayy,1.05,2); </a:t>
            </a:r>
            <a:r>
              <a:rPr lang="en-US" sz="1400" dirty="0">
                <a:solidFill>
                  <a:srgbClr val="FF0000"/>
                </a:solidFill>
              </a:rPr>
              <a:t>#proses </a:t>
            </a:r>
            <a:r>
              <a:rPr lang="en-US" sz="1400" dirty="0" err="1">
                <a:solidFill>
                  <a:srgbClr val="FF0000"/>
                </a:solidFill>
              </a:rPr>
              <a:t>deteksi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   for(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ix,iy,iw,ih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) in 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kuning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       cv2.rectangle(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framee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,(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ix,iy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),(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ix+iw,iy+ih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),(0,255,0),3) </a:t>
            </a:r>
            <a:r>
              <a:rPr lang="en-US" sz="1400" dirty="0">
                <a:solidFill>
                  <a:srgbClr val="FF0000"/>
                </a:solidFill>
              </a:rPr>
              <a:t>#membuat </a:t>
            </a:r>
            <a:r>
              <a:rPr lang="en-US" sz="1400" dirty="0" err="1">
                <a:solidFill>
                  <a:srgbClr val="FF0000"/>
                </a:solidFill>
              </a:rPr>
              <a:t>persegi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panjang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       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lampukuning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=(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ih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) </a:t>
            </a:r>
            <a:r>
              <a:rPr lang="en-US" sz="1400" dirty="0">
                <a:solidFill>
                  <a:srgbClr val="FF0000"/>
                </a:solidFill>
              </a:rPr>
              <a:t>#nilai </a:t>
            </a:r>
            <a:r>
              <a:rPr lang="en-US" sz="1400" dirty="0" err="1">
                <a:solidFill>
                  <a:srgbClr val="FF0000"/>
                </a:solidFill>
              </a:rPr>
              <a:t>tinggi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dari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hasil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pendeteksian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lampu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kuning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       if 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lampukuning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&gt;20: </a:t>
            </a:r>
            <a:r>
              <a:rPr lang="en-US" sz="1400" dirty="0">
                <a:solidFill>
                  <a:srgbClr val="FF0000"/>
                </a:solidFill>
              </a:rPr>
              <a:t>#jika </a:t>
            </a:r>
            <a:r>
              <a:rPr lang="en-US" sz="1400" dirty="0" err="1">
                <a:solidFill>
                  <a:srgbClr val="FF0000"/>
                </a:solidFill>
              </a:rPr>
              <a:t>lampu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kuning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terdeteksi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maka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           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lampumerah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lampumerah-lampukuning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400" dirty="0">
                <a:solidFill>
                  <a:srgbClr val="FF0000"/>
                </a:solidFill>
              </a:rPr>
              <a:t>#trigger </a:t>
            </a:r>
            <a:r>
              <a:rPr lang="en-US" sz="1400" dirty="0" err="1">
                <a:solidFill>
                  <a:srgbClr val="FF0000"/>
                </a:solidFill>
              </a:rPr>
              <a:t>dari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lampu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merah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menjadi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lampu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kuning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1400" dirty="0"/>
          </a:p>
          <a:p>
            <a:r>
              <a:rPr lang="en-US" sz="1400" dirty="0"/>
              <a:t>    try:</a:t>
            </a:r>
          </a:p>
          <a:p>
            <a:r>
              <a:rPr lang="en-US" sz="1400" dirty="0"/>
              <a:t>        if </a:t>
            </a:r>
            <a:r>
              <a:rPr lang="en-US" sz="1400" dirty="0" err="1"/>
              <a:t>right_base-left_base</a:t>
            </a:r>
            <a:r>
              <a:rPr lang="en-US" sz="1400" dirty="0"/>
              <a:t> &gt;120: </a:t>
            </a:r>
            <a:r>
              <a:rPr lang="en-US" sz="1400" dirty="0">
                <a:solidFill>
                  <a:srgbClr val="FF0000"/>
                </a:solidFill>
              </a:rPr>
              <a:t>#deteksi </a:t>
            </a:r>
            <a:r>
              <a:rPr lang="en-US" sz="1400" dirty="0" err="1">
                <a:solidFill>
                  <a:srgbClr val="FF0000"/>
                </a:solidFill>
              </a:rPr>
              <a:t>jalan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sempit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/>
              <a:t>            if distance &gt; 15: </a:t>
            </a:r>
            <a:r>
              <a:rPr lang="en-US" sz="1400" dirty="0">
                <a:solidFill>
                  <a:srgbClr val="FF0000"/>
                </a:solidFill>
              </a:rPr>
              <a:t>#deteksi </a:t>
            </a:r>
            <a:r>
              <a:rPr lang="en-US" sz="1400" dirty="0" err="1">
                <a:solidFill>
                  <a:srgbClr val="FF0000"/>
                </a:solidFill>
              </a:rPr>
              <a:t>jarak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penghalang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/>
              <a:t>                if </a:t>
            </a:r>
            <a:r>
              <a:rPr lang="en-US" sz="1400" dirty="0" err="1"/>
              <a:t>lampumerah</a:t>
            </a:r>
            <a:r>
              <a:rPr lang="en-US" sz="1400" dirty="0"/>
              <a:t> &lt; 37 : </a:t>
            </a:r>
            <a:r>
              <a:rPr lang="en-US" sz="1400" dirty="0">
                <a:solidFill>
                  <a:srgbClr val="FF0000"/>
                </a:solidFill>
              </a:rPr>
              <a:t>#deteksi </a:t>
            </a:r>
            <a:r>
              <a:rPr lang="en-US" sz="1400" dirty="0" err="1">
                <a:solidFill>
                  <a:srgbClr val="FF0000"/>
                </a:solidFill>
              </a:rPr>
              <a:t>ukuran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lampu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merah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/>
              <a:t>                    if </a:t>
            </a:r>
            <a:r>
              <a:rPr lang="en-US" sz="1400" dirty="0" err="1"/>
              <a:t>lampukuning</a:t>
            </a:r>
            <a:r>
              <a:rPr lang="en-US" sz="1400" dirty="0"/>
              <a:t> &lt; 37: </a:t>
            </a:r>
            <a:r>
              <a:rPr lang="en-US" sz="1400" dirty="0">
                <a:solidFill>
                  <a:srgbClr val="FF0000"/>
                </a:solidFill>
              </a:rPr>
              <a:t>#deteksi </a:t>
            </a:r>
            <a:r>
              <a:rPr lang="en-US" sz="1400" dirty="0" err="1">
                <a:solidFill>
                  <a:srgbClr val="FF0000"/>
                </a:solidFill>
              </a:rPr>
              <a:t>ukuran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lampu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kuning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/>
              <a:t>                        if </a:t>
            </a:r>
            <a:r>
              <a:rPr lang="en-US" sz="1400" dirty="0" err="1"/>
              <a:t>rightx</a:t>
            </a:r>
            <a:r>
              <a:rPr lang="en-US" sz="1400" dirty="0"/>
              <a:t>[0] - </a:t>
            </a:r>
            <a:r>
              <a:rPr lang="en-US" sz="1400" dirty="0" err="1"/>
              <a:t>rightx</a:t>
            </a:r>
            <a:r>
              <a:rPr lang="en-US" sz="1400" dirty="0"/>
              <a:t>[-1] &gt; 3: </a:t>
            </a:r>
            <a:r>
              <a:rPr lang="en-US" sz="1400" dirty="0">
                <a:solidFill>
                  <a:srgbClr val="FF0000"/>
                </a:solidFill>
              </a:rPr>
              <a:t>#deteksi </a:t>
            </a:r>
            <a:r>
              <a:rPr lang="en-US" sz="1400" dirty="0" err="1">
                <a:solidFill>
                  <a:srgbClr val="FF0000"/>
                </a:solidFill>
              </a:rPr>
              <a:t>belok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kiri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/>
              <a:t>                            if </a:t>
            </a:r>
            <a:r>
              <a:rPr lang="en-US" sz="1400" dirty="0" err="1"/>
              <a:t>rightx</a:t>
            </a:r>
            <a:r>
              <a:rPr lang="en-US" sz="1400" dirty="0"/>
              <a:t>[0]&lt;230:</a:t>
            </a:r>
          </a:p>
          <a:p>
            <a:r>
              <a:rPr lang="en-US" sz="1400" dirty="0"/>
              <a:t>                                </a:t>
            </a:r>
            <a:r>
              <a:rPr lang="en-US" sz="1400" dirty="0" err="1"/>
              <a:t>curve_direction</a:t>
            </a:r>
            <a:r>
              <a:rPr lang="en-US" sz="1400" dirty="0"/>
              <a:t> = '</a:t>
            </a:r>
            <a:r>
              <a:rPr lang="en-US" sz="1400" dirty="0" err="1"/>
              <a:t>kiri</a:t>
            </a:r>
            <a:r>
              <a:rPr lang="en-US" sz="1400" dirty="0"/>
              <a:t> </a:t>
            </a:r>
            <a:r>
              <a:rPr lang="en-US" sz="1400" dirty="0" err="1"/>
              <a:t>banyak</a:t>
            </a:r>
            <a:r>
              <a:rPr lang="en-US" sz="1400" dirty="0"/>
              <a:t>'</a:t>
            </a:r>
          </a:p>
          <a:p>
            <a:r>
              <a:rPr lang="en-US" sz="1400" dirty="0"/>
              <a:t>                                pin10.write(0.615) </a:t>
            </a:r>
            <a:r>
              <a:rPr lang="en-US" sz="1400" dirty="0">
                <a:solidFill>
                  <a:srgbClr val="FF0000"/>
                </a:solidFill>
              </a:rPr>
              <a:t>#pwm </a:t>
            </a:r>
            <a:r>
              <a:rPr lang="en-US" sz="1400" dirty="0" err="1">
                <a:solidFill>
                  <a:srgbClr val="FF0000"/>
                </a:solidFill>
              </a:rPr>
              <a:t>untuk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maju</a:t>
            </a:r>
            <a:endParaRPr lang="en-US" sz="1400" dirty="0"/>
          </a:p>
          <a:p>
            <a:r>
              <a:rPr lang="en-US" sz="1400" dirty="0"/>
              <a:t>                                pin9.write(0.69) </a:t>
            </a:r>
            <a:r>
              <a:rPr lang="en-US" sz="1400" dirty="0">
                <a:solidFill>
                  <a:srgbClr val="FF0000"/>
                </a:solidFill>
              </a:rPr>
              <a:t>#pwm </a:t>
            </a:r>
            <a:r>
              <a:rPr lang="en-US" sz="1400" dirty="0" err="1">
                <a:solidFill>
                  <a:srgbClr val="FF0000"/>
                </a:solidFill>
              </a:rPr>
              <a:t>untuk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belok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kiri</a:t>
            </a:r>
            <a:endParaRPr lang="en-US" sz="1400" dirty="0"/>
          </a:p>
          <a:p>
            <a:r>
              <a:rPr lang="en-US" sz="1400" dirty="0"/>
              <a:t>                            else :</a:t>
            </a:r>
          </a:p>
          <a:p>
            <a:r>
              <a:rPr lang="en-US" sz="1400" dirty="0"/>
              <a:t>                                </a:t>
            </a:r>
            <a:r>
              <a:rPr lang="en-US" sz="1400" dirty="0" err="1"/>
              <a:t>curve_direction</a:t>
            </a:r>
            <a:r>
              <a:rPr lang="en-US" sz="1400" dirty="0"/>
              <a:t> = '</a:t>
            </a:r>
            <a:r>
              <a:rPr lang="en-US" sz="1400" dirty="0" err="1"/>
              <a:t>kiri</a:t>
            </a:r>
            <a:r>
              <a:rPr lang="en-US" sz="1400" dirty="0"/>
              <a:t> </a:t>
            </a:r>
            <a:r>
              <a:rPr lang="en-US" sz="1400" dirty="0" err="1"/>
              <a:t>dikit</a:t>
            </a:r>
            <a:r>
              <a:rPr lang="en-US" sz="1400" dirty="0"/>
              <a:t>'</a:t>
            </a:r>
          </a:p>
          <a:p>
            <a:r>
              <a:rPr lang="en-US" sz="1400" dirty="0"/>
              <a:t>                                pin10.write(0.633)</a:t>
            </a:r>
          </a:p>
          <a:p>
            <a:r>
              <a:rPr lang="en-US" sz="1400" dirty="0"/>
              <a:t>                                pin9.write(0.48)</a:t>
            </a:r>
          </a:p>
          <a:p>
            <a:r>
              <a:rPr lang="en-US" sz="1400" dirty="0"/>
              <a:t>                                </a:t>
            </a:r>
          </a:p>
          <a:p>
            <a:r>
              <a:rPr lang="en-US" sz="1400" dirty="0"/>
              <a:t>                        </a:t>
            </a:r>
            <a:r>
              <a:rPr lang="en-US" sz="1400" dirty="0" err="1"/>
              <a:t>elif</a:t>
            </a:r>
            <a:r>
              <a:rPr lang="en-US" sz="1400" dirty="0"/>
              <a:t> </a:t>
            </a:r>
            <a:r>
              <a:rPr lang="en-US" sz="1400" dirty="0" err="1"/>
              <a:t>leftx</a:t>
            </a:r>
            <a:r>
              <a:rPr lang="en-US" sz="1400" dirty="0"/>
              <a:t>[0]-</a:t>
            </a:r>
            <a:r>
              <a:rPr lang="en-US" sz="1400" dirty="0" err="1"/>
              <a:t>leftx</a:t>
            </a:r>
            <a:r>
              <a:rPr lang="en-US" sz="1400" dirty="0"/>
              <a:t>[-1] &lt; -22: </a:t>
            </a:r>
            <a:r>
              <a:rPr lang="en-US" sz="1400" dirty="0">
                <a:solidFill>
                  <a:srgbClr val="FF0000"/>
                </a:solidFill>
              </a:rPr>
              <a:t>#deteksi </a:t>
            </a:r>
            <a:r>
              <a:rPr lang="en-US" sz="1400" dirty="0" err="1">
                <a:solidFill>
                  <a:srgbClr val="FF0000"/>
                </a:solidFill>
              </a:rPr>
              <a:t>belok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kanan</a:t>
            </a:r>
            <a:r>
              <a:rPr lang="en-US" sz="1400" dirty="0">
                <a:solidFill>
                  <a:srgbClr val="FF0000"/>
                </a:solidFill>
              </a:rPr>
              <a:t> (data </a:t>
            </a:r>
            <a:r>
              <a:rPr lang="en-US" sz="1400" dirty="0" err="1">
                <a:solidFill>
                  <a:srgbClr val="FF0000"/>
                </a:solidFill>
              </a:rPr>
              <a:t>awal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kurangi</a:t>
            </a:r>
            <a:r>
              <a:rPr lang="en-US" sz="1400" dirty="0">
                <a:solidFill>
                  <a:srgbClr val="FF0000"/>
                </a:solidFill>
              </a:rPr>
              <a:t> data </a:t>
            </a:r>
            <a:r>
              <a:rPr lang="en-US" sz="1400" dirty="0" err="1">
                <a:solidFill>
                  <a:srgbClr val="FF0000"/>
                </a:solidFill>
              </a:rPr>
              <a:t>akhir</a:t>
            </a:r>
            <a:r>
              <a:rPr lang="en-US" sz="1400" dirty="0">
                <a:solidFill>
                  <a:srgbClr val="FF0000"/>
                </a:solidFill>
              </a:rPr>
              <a:t>)</a:t>
            </a:r>
          </a:p>
          <a:p>
            <a:r>
              <a:rPr lang="en-US" sz="1400" dirty="0"/>
              <a:t>                            if </a:t>
            </a:r>
            <a:r>
              <a:rPr lang="en-US" sz="1400" dirty="0" err="1"/>
              <a:t>leftx</a:t>
            </a:r>
            <a:r>
              <a:rPr lang="en-US" sz="1400" dirty="0"/>
              <a:t>[0]&gt;50 :</a:t>
            </a:r>
          </a:p>
          <a:p>
            <a:r>
              <a:rPr lang="en-US" sz="1400" dirty="0"/>
              <a:t>                                </a:t>
            </a:r>
            <a:r>
              <a:rPr lang="en-US" sz="1400" dirty="0" err="1"/>
              <a:t>curve_direction</a:t>
            </a:r>
            <a:r>
              <a:rPr lang="en-US" sz="1400" dirty="0"/>
              <a:t> = '</a:t>
            </a:r>
            <a:r>
              <a:rPr lang="en-US" sz="1400" dirty="0" err="1"/>
              <a:t>kanan</a:t>
            </a:r>
            <a:r>
              <a:rPr lang="en-US" sz="1400" dirty="0"/>
              <a:t> </a:t>
            </a:r>
            <a:r>
              <a:rPr lang="en-US" sz="1400" dirty="0" err="1"/>
              <a:t>banyak</a:t>
            </a:r>
            <a:r>
              <a:rPr lang="en-US" sz="1400" dirty="0"/>
              <a:t>'</a:t>
            </a:r>
          </a:p>
          <a:p>
            <a:r>
              <a:rPr lang="en-US" sz="1400" dirty="0"/>
              <a:t>                                pin10.write(0.612)</a:t>
            </a:r>
          </a:p>
          <a:p>
            <a:r>
              <a:rPr lang="en-US" sz="1400" dirty="0"/>
              <a:t>                                pin9.write(0.23)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1D246E-FBEE-483D-8CCD-7AF1DD04808D}"/>
              </a:ext>
            </a:extLst>
          </p:cNvPr>
          <p:cNvSpPr txBox="1"/>
          <p:nvPr/>
        </p:nvSpPr>
        <p:spPr>
          <a:xfrm>
            <a:off x="6089877" y="2768756"/>
            <a:ext cx="1190761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 	     else :</a:t>
            </a:r>
          </a:p>
          <a:p>
            <a:r>
              <a:rPr lang="en-US" sz="1400" dirty="0"/>
              <a:t>                                </a:t>
            </a:r>
            <a:r>
              <a:rPr lang="en-US" sz="1400" dirty="0" err="1"/>
              <a:t>curve_direction</a:t>
            </a:r>
            <a:r>
              <a:rPr lang="en-US" sz="1400" dirty="0"/>
              <a:t> = '</a:t>
            </a:r>
            <a:r>
              <a:rPr lang="en-US" sz="1400" dirty="0" err="1"/>
              <a:t>kanan</a:t>
            </a:r>
            <a:r>
              <a:rPr lang="en-US" sz="1400" dirty="0"/>
              <a:t> </a:t>
            </a:r>
            <a:r>
              <a:rPr lang="en-US" sz="1400" dirty="0" err="1"/>
              <a:t>dikit</a:t>
            </a:r>
            <a:r>
              <a:rPr lang="en-US" sz="1400" dirty="0"/>
              <a:t>'</a:t>
            </a:r>
          </a:p>
          <a:p>
            <a:r>
              <a:rPr lang="en-US" sz="1400" dirty="0"/>
              <a:t>                                pin10.write(0.633)</a:t>
            </a:r>
          </a:p>
          <a:p>
            <a:r>
              <a:rPr lang="en-US" sz="1400" dirty="0"/>
              <a:t>                                pin9.write(0.35)</a:t>
            </a:r>
          </a:p>
          <a:p>
            <a:r>
              <a:rPr lang="en-US" sz="1400" dirty="0"/>
              <a:t>                        else:</a:t>
            </a:r>
          </a:p>
          <a:p>
            <a:r>
              <a:rPr lang="en-US" sz="1400" dirty="0"/>
              <a:t>                            if </a:t>
            </a:r>
            <a:r>
              <a:rPr lang="en-US" sz="1400" dirty="0" err="1"/>
              <a:t>rightx</a:t>
            </a:r>
            <a:r>
              <a:rPr lang="en-US" sz="1400" dirty="0"/>
              <a:t>[0]&gt;255: </a:t>
            </a:r>
            <a:r>
              <a:rPr lang="en-US" sz="1400" dirty="0">
                <a:solidFill>
                  <a:srgbClr val="FF0000"/>
                </a:solidFill>
              </a:rPr>
              <a:t>#deteksi </a:t>
            </a:r>
            <a:r>
              <a:rPr lang="en-US" sz="1400" dirty="0" err="1">
                <a:solidFill>
                  <a:srgbClr val="FF0000"/>
                </a:solidFill>
              </a:rPr>
              <a:t>jalan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lurus</a:t>
            </a:r>
            <a:endParaRPr lang="en-US" sz="1400" dirty="0"/>
          </a:p>
          <a:p>
            <a:r>
              <a:rPr lang="en-US" sz="1400" dirty="0"/>
              <a:t>                                </a:t>
            </a:r>
            <a:r>
              <a:rPr lang="en-US" sz="1400" dirty="0" err="1"/>
              <a:t>curve_direction</a:t>
            </a:r>
            <a:r>
              <a:rPr lang="en-US" sz="1400" dirty="0"/>
              <a:t> = '</a:t>
            </a:r>
            <a:r>
              <a:rPr lang="en-US" sz="1400" dirty="0" err="1"/>
              <a:t>lurus</a:t>
            </a:r>
            <a:r>
              <a:rPr lang="en-US" sz="1400" dirty="0"/>
              <a:t> </a:t>
            </a:r>
            <a:r>
              <a:rPr lang="en-US" sz="1400" dirty="0" err="1"/>
              <a:t>belok</a:t>
            </a:r>
            <a:r>
              <a:rPr lang="en-US" sz="1400" dirty="0"/>
              <a:t> </a:t>
            </a:r>
            <a:r>
              <a:rPr lang="en-US" sz="1400" dirty="0" err="1"/>
              <a:t>kanan</a:t>
            </a:r>
            <a:r>
              <a:rPr lang="en-US" sz="1400" dirty="0"/>
              <a:t>'</a:t>
            </a:r>
          </a:p>
          <a:p>
            <a:r>
              <a:rPr lang="en-US" sz="1400" dirty="0"/>
              <a:t>                                pin10.write(0.636)</a:t>
            </a:r>
          </a:p>
          <a:p>
            <a:r>
              <a:rPr lang="en-US" sz="1400" dirty="0"/>
              <a:t>                                pin9.write(0.35)</a:t>
            </a:r>
          </a:p>
          <a:p>
            <a:r>
              <a:rPr lang="en-US" sz="1400" dirty="0"/>
              <a:t>                            </a:t>
            </a:r>
            <a:r>
              <a:rPr lang="en-US" sz="1400" dirty="0" err="1"/>
              <a:t>elif</a:t>
            </a:r>
            <a:r>
              <a:rPr lang="en-US" sz="1400" dirty="0"/>
              <a:t> </a:t>
            </a:r>
            <a:r>
              <a:rPr lang="en-US" sz="1400" dirty="0" err="1"/>
              <a:t>rightx</a:t>
            </a:r>
            <a:r>
              <a:rPr lang="en-US" sz="1400" dirty="0"/>
              <a:t>[0]&lt;225:</a:t>
            </a:r>
          </a:p>
          <a:p>
            <a:r>
              <a:rPr lang="en-US" sz="1400" dirty="0"/>
              <a:t>                                </a:t>
            </a:r>
            <a:r>
              <a:rPr lang="en-US" sz="1400" dirty="0" err="1"/>
              <a:t>curve_direction</a:t>
            </a:r>
            <a:r>
              <a:rPr lang="en-US" sz="1400" dirty="0"/>
              <a:t> = '</a:t>
            </a:r>
            <a:r>
              <a:rPr lang="en-US" sz="1400" dirty="0" err="1"/>
              <a:t>lurus</a:t>
            </a:r>
            <a:r>
              <a:rPr lang="en-US" sz="1400" dirty="0"/>
              <a:t> </a:t>
            </a:r>
            <a:r>
              <a:rPr lang="en-US" sz="1400" dirty="0" err="1"/>
              <a:t>belok</a:t>
            </a:r>
            <a:r>
              <a:rPr lang="en-US" sz="1400" dirty="0"/>
              <a:t> </a:t>
            </a:r>
            <a:r>
              <a:rPr lang="en-US" sz="1400" dirty="0" err="1"/>
              <a:t>kiri</a:t>
            </a:r>
            <a:r>
              <a:rPr lang="en-US" sz="1400" dirty="0"/>
              <a:t>'</a:t>
            </a:r>
          </a:p>
          <a:p>
            <a:r>
              <a:rPr lang="en-US" sz="1400" dirty="0"/>
              <a:t>                                pin10.write(0.636)</a:t>
            </a:r>
          </a:p>
          <a:p>
            <a:r>
              <a:rPr lang="en-US" sz="1400" dirty="0"/>
              <a:t>                                pin9.write(0.47)</a:t>
            </a:r>
          </a:p>
          <a:p>
            <a:r>
              <a:rPr lang="en-US" sz="1400" dirty="0"/>
              <a:t>                            else:</a:t>
            </a:r>
          </a:p>
          <a:p>
            <a:r>
              <a:rPr lang="en-US" sz="1400" dirty="0"/>
              <a:t>                                </a:t>
            </a:r>
            <a:r>
              <a:rPr lang="en-US" sz="1400" dirty="0" err="1"/>
              <a:t>curve_direction</a:t>
            </a:r>
            <a:r>
              <a:rPr lang="en-US" sz="1400" dirty="0"/>
              <a:t> = '</a:t>
            </a:r>
            <a:r>
              <a:rPr lang="en-US" sz="1400" dirty="0" err="1"/>
              <a:t>lurus</a:t>
            </a:r>
            <a:r>
              <a:rPr lang="en-US" sz="1400" dirty="0"/>
              <a:t>'</a:t>
            </a:r>
          </a:p>
          <a:p>
            <a:r>
              <a:rPr lang="en-US" sz="1400" dirty="0"/>
              <a:t>                                pin10.write(0.635)</a:t>
            </a:r>
          </a:p>
          <a:p>
            <a:r>
              <a:rPr lang="en-US" sz="1400" dirty="0"/>
              <a:t>                                pin9.write(0.42)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098B7DA-BFF7-49CC-855D-A24E4ABA4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850" y="764876"/>
            <a:ext cx="2782850" cy="1770242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3CF95A7-9085-4275-8ED5-BCAF0C77D6E1}"/>
              </a:ext>
            </a:extLst>
          </p:cNvPr>
          <p:cNvCxnSpPr>
            <a:cxnSpLocks/>
          </p:cNvCxnSpPr>
          <p:nvPr/>
        </p:nvCxnSpPr>
        <p:spPr>
          <a:xfrm>
            <a:off x="6448425" y="2171700"/>
            <a:ext cx="0" cy="275273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B0C907A-7FBC-4861-A6FF-C6D860CBCF16}"/>
              </a:ext>
            </a:extLst>
          </p:cNvPr>
          <p:cNvCxnSpPr>
            <a:cxnSpLocks/>
          </p:cNvCxnSpPr>
          <p:nvPr/>
        </p:nvCxnSpPr>
        <p:spPr>
          <a:xfrm>
            <a:off x="6448425" y="2171700"/>
            <a:ext cx="17956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18DCAD-8BC7-4D50-863E-75747EE3659B}"/>
              </a:ext>
            </a:extLst>
          </p:cNvPr>
          <p:cNvCxnSpPr/>
          <p:nvPr/>
        </p:nvCxnSpPr>
        <p:spPr>
          <a:xfrm flipH="1">
            <a:off x="8626475" y="2454275"/>
            <a:ext cx="31954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C40E2A1-B306-4DD7-A5F8-1D0DC16BC7F4}"/>
              </a:ext>
            </a:extLst>
          </p:cNvPr>
          <p:cNvCxnSpPr>
            <a:cxnSpLocks/>
          </p:cNvCxnSpPr>
          <p:nvPr/>
        </p:nvCxnSpPr>
        <p:spPr>
          <a:xfrm flipV="1">
            <a:off x="8626475" y="1039812"/>
            <a:ext cx="0" cy="54848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1FF7DCB-A61F-40ED-AB89-F62A8ECAC10A}"/>
              </a:ext>
            </a:extLst>
          </p:cNvPr>
          <p:cNvCxnSpPr/>
          <p:nvPr/>
        </p:nvCxnSpPr>
        <p:spPr>
          <a:xfrm flipV="1">
            <a:off x="8626475" y="1709738"/>
            <a:ext cx="0" cy="7445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0A89C15-6B1A-4E0E-B102-7AF43EC832F7}"/>
              </a:ext>
            </a:extLst>
          </p:cNvPr>
          <p:cNvCxnSpPr>
            <a:cxnSpLocks/>
          </p:cNvCxnSpPr>
          <p:nvPr/>
        </p:nvCxnSpPr>
        <p:spPr>
          <a:xfrm flipH="1">
            <a:off x="8580437" y="1649997"/>
            <a:ext cx="9207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1D5BB11-853C-4AD2-B4D5-FC8432AE68AE}"/>
              </a:ext>
            </a:extLst>
          </p:cNvPr>
          <p:cNvCxnSpPr/>
          <p:nvPr/>
        </p:nvCxnSpPr>
        <p:spPr>
          <a:xfrm>
            <a:off x="8626474" y="1039812"/>
            <a:ext cx="3770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94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6448425" y="492617"/>
            <a:ext cx="10820400" cy="38621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240AF2-0FFE-426F-8E36-7BE497FA963F}"/>
              </a:ext>
            </a:extLst>
          </p:cNvPr>
          <p:cNvSpPr txBox="1"/>
          <p:nvPr/>
        </p:nvSpPr>
        <p:spPr>
          <a:xfrm>
            <a:off x="-657433" y="238616"/>
            <a:ext cx="6094674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                    else:</a:t>
            </a:r>
          </a:p>
          <a:p>
            <a:r>
              <a:rPr lang="en-US" sz="1400" dirty="0"/>
              <a:t>                        if </a:t>
            </a:r>
            <a:r>
              <a:rPr lang="en-US" sz="1400" dirty="0" err="1"/>
              <a:t>rightx</a:t>
            </a:r>
            <a:r>
              <a:rPr lang="en-US" sz="1400" dirty="0"/>
              <a:t>[0] - </a:t>
            </a:r>
            <a:r>
              <a:rPr lang="en-US" sz="1400" dirty="0" err="1"/>
              <a:t>rightx</a:t>
            </a:r>
            <a:r>
              <a:rPr lang="en-US" sz="1400" dirty="0"/>
              <a:t>[-1] &gt; 3:</a:t>
            </a:r>
          </a:p>
          <a:p>
            <a:r>
              <a:rPr lang="en-US" sz="1400" dirty="0"/>
              <a:t>                            if </a:t>
            </a:r>
            <a:r>
              <a:rPr lang="en-US" sz="1400" dirty="0" err="1"/>
              <a:t>rightx</a:t>
            </a:r>
            <a:r>
              <a:rPr lang="en-US" sz="1400" dirty="0"/>
              <a:t>[0]&lt;240:</a:t>
            </a:r>
          </a:p>
          <a:p>
            <a:r>
              <a:rPr lang="en-US" sz="1400" dirty="0"/>
              <a:t>                                </a:t>
            </a:r>
            <a:r>
              <a:rPr lang="en-US" sz="1400" dirty="0" err="1"/>
              <a:t>curve_direction</a:t>
            </a:r>
            <a:r>
              <a:rPr lang="en-US" sz="1400" dirty="0"/>
              <a:t> = '</a:t>
            </a:r>
            <a:r>
              <a:rPr lang="en-US" sz="1400" dirty="0" err="1"/>
              <a:t>lampu</a:t>
            </a:r>
            <a:r>
              <a:rPr lang="en-US" sz="1400" dirty="0"/>
              <a:t> </a:t>
            </a:r>
            <a:r>
              <a:rPr lang="en-US" sz="1400" dirty="0" err="1"/>
              <a:t>kuning</a:t>
            </a:r>
            <a:r>
              <a:rPr lang="en-US" sz="1400" dirty="0"/>
              <a:t>'</a:t>
            </a:r>
          </a:p>
          <a:p>
            <a:r>
              <a:rPr lang="en-US" sz="1400" dirty="0"/>
              <a:t>                                pin10.write(0.64)</a:t>
            </a:r>
          </a:p>
          <a:p>
            <a:r>
              <a:rPr lang="en-US" sz="1400" dirty="0"/>
              <a:t>                                pin9.write(0.69)</a:t>
            </a:r>
          </a:p>
          <a:p>
            <a:r>
              <a:rPr lang="en-US" sz="1400" dirty="0"/>
              <a:t>                            else :</a:t>
            </a:r>
          </a:p>
          <a:p>
            <a:r>
              <a:rPr lang="en-US" sz="1400" dirty="0"/>
              <a:t>                                </a:t>
            </a:r>
            <a:r>
              <a:rPr lang="en-US" sz="1400" dirty="0" err="1"/>
              <a:t>curve_direction</a:t>
            </a:r>
            <a:r>
              <a:rPr lang="en-US" sz="1400" dirty="0"/>
              <a:t> = '</a:t>
            </a:r>
            <a:r>
              <a:rPr lang="en-US" sz="1400" dirty="0" err="1"/>
              <a:t>lampu</a:t>
            </a:r>
            <a:r>
              <a:rPr lang="en-US" sz="1400" dirty="0"/>
              <a:t> </a:t>
            </a:r>
            <a:r>
              <a:rPr lang="en-US" sz="1400" dirty="0" err="1"/>
              <a:t>kuning</a:t>
            </a:r>
            <a:r>
              <a:rPr lang="en-US" sz="1400" dirty="0"/>
              <a:t>'</a:t>
            </a:r>
          </a:p>
          <a:p>
            <a:r>
              <a:rPr lang="en-US" sz="1400" dirty="0"/>
              <a:t>                                pin10.write(0.655)</a:t>
            </a:r>
          </a:p>
          <a:p>
            <a:r>
              <a:rPr lang="en-US" sz="1400" dirty="0"/>
              <a:t>                                pin9.write(0.5)</a:t>
            </a:r>
          </a:p>
          <a:p>
            <a:r>
              <a:rPr lang="en-US" sz="1400" dirty="0"/>
              <a:t>                                </a:t>
            </a:r>
          </a:p>
          <a:p>
            <a:r>
              <a:rPr lang="en-US" sz="1400" dirty="0"/>
              <a:t>                        </a:t>
            </a:r>
            <a:r>
              <a:rPr lang="en-US" sz="1400" dirty="0" err="1"/>
              <a:t>elif</a:t>
            </a:r>
            <a:r>
              <a:rPr lang="en-US" sz="1400" dirty="0"/>
              <a:t> </a:t>
            </a:r>
            <a:r>
              <a:rPr lang="en-US" sz="1400" dirty="0" err="1"/>
              <a:t>rightx</a:t>
            </a:r>
            <a:r>
              <a:rPr lang="en-US" sz="1400" dirty="0"/>
              <a:t>[0] - </a:t>
            </a:r>
            <a:r>
              <a:rPr lang="en-US" sz="1400" dirty="0" err="1"/>
              <a:t>rightx</a:t>
            </a:r>
            <a:r>
              <a:rPr lang="en-US" sz="1400" dirty="0"/>
              <a:t>[-1] &lt; -20:</a:t>
            </a:r>
          </a:p>
          <a:p>
            <a:r>
              <a:rPr lang="en-US" sz="1400" dirty="0"/>
              <a:t>                            if </a:t>
            </a:r>
            <a:r>
              <a:rPr lang="en-US" sz="1400" dirty="0" err="1"/>
              <a:t>rightx</a:t>
            </a:r>
            <a:r>
              <a:rPr lang="en-US" sz="1400" dirty="0"/>
              <a:t>[0]&gt;240 :</a:t>
            </a:r>
          </a:p>
          <a:p>
            <a:r>
              <a:rPr lang="en-US" sz="1400" dirty="0"/>
              <a:t>                                </a:t>
            </a:r>
            <a:r>
              <a:rPr lang="en-US" sz="1400" dirty="0" err="1"/>
              <a:t>curve_direction</a:t>
            </a:r>
            <a:r>
              <a:rPr lang="en-US" sz="1400" dirty="0"/>
              <a:t> = '</a:t>
            </a:r>
            <a:r>
              <a:rPr lang="en-US" sz="1400" dirty="0" err="1"/>
              <a:t>lampu</a:t>
            </a:r>
            <a:r>
              <a:rPr lang="en-US" sz="1400" dirty="0"/>
              <a:t> </a:t>
            </a:r>
            <a:r>
              <a:rPr lang="en-US" sz="1400" dirty="0" err="1"/>
              <a:t>kuning</a:t>
            </a:r>
            <a:r>
              <a:rPr lang="en-US" sz="1400" dirty="0"/>
              <a:t>'</a:t>
            </a:r>
          </a:p>
          <a:p>
            <a:r>
              <a:rPr lang="en-US" sz="1400" dirty="0"/>
              <a:t>                                pin10.write(0.64)</a:t>
            </a:r>
          </a:p>
          <a:p>
            <a:r>
              <a:rPr lang="en-US" sz="1400" dirty="0"/>
              <a:t>                                pin9.write(0.23)</a:t>
            </a:r>
          </a:p>
          <a:p>
            <a:r>
              <a:rPr lang="en-US" sz="1400" dirty="0"/>
              <a:t>                            else :</a:t>
            </a:r>
          </a:p>
          <a:p>
            <a:r>
              <a:rPr lang="en-US" sz="1400" dirty="0"/>
              <a:t>                                </a:t>
            </a:r>
            <a:r>
              <a:rPr lang="en-US" sz="1400" dirty="0" err="1"/>
              <a:t>curve_direction</a:t>
            </a:r>
            <a:r>
              <a:rPr lang="en-US" sz="1400" dirty="0"/>
              <a:t> = '</a:t>
            </a:r>
            <a:r>
              <a:rPr lang="en-US" sz="1400" dirty="0" err="1"/>
              <a:t>lampu</a:t>
            </a:r>
            <a:r>
              <a:rPr lang="en-US" sz="1400" dirty="0"/>
              <a:t> </a:t>
            </a:r>
            <a:r>
              <a:rPr lang="en-US" sz="1400" dirty="0" err="1"/>
              <a:t>kuning</a:t>
            </a:r>
            <a:r>
              <a:rPr lang="en-US" sz="1400" dirty="0"/>
              <a:t>'</a:t>
            </a:r>
          </a:p>
          <a:p>
            <a:r>
              <a:rPr lang="en-US" sz="1400" dirty="0"/>
              <a:t>                                pin10.write(0.655)</a:t>
            </a:r>
          </a:p>
          <a:p>
            <a:r>
              <a:rPr lang="en-US" sz="1400" dirty="0"/>
              <a:t>                                pin9.write(0.35)</a:t>
            </a:r>
          </a:p>
          <a:p>
            <a:r>
              <a:rPr lang="en-US" sz="1400" dirty="0"/>
              <a:t>                        else:</a:t>
            </a:r>
          </a:p>
          <a:p>
            <a:r>
              <a:rPr lang="en-US" sz="1400" dirty="0"/>
              <a:t>                            if </a:t>
            </a:r>
            <a:r>
              <a:rPr lang="en-US" sz="1400" dirty="0" err="1"/>
              <a:t>rightx</a:t>
            </a:r>
            <a:r>
              <a:rPr lang="en-US" sz="1400" dirty="0"/>
              <a:t>[0]&gt;255:</a:t>
            </a:r>
          </a:p>
          <a:p>
            <a:r>
              <a:rPr lang="en-US" sz="1400" dirty="0"/>
              <a:t>                                </a:t>
            </a:r>
            <a:r>
              <a:rPr lang="en-US" sz="1400" dirty="0" err="1"/>
              <a:t>curve_direction</a:t>
            </a:r>
            <a:r>
              <a:rPr lang="en-US" sz="1400" dirty="0"/>
              <a:t> = '</a:t>
            </a:r>
            <a:r>
              <a:rPr lang="en-US" sz="1400" dirty="0" err="1"/>
              <a:t>lampu</a:t>
            </a:r>
            <a:r>
              <a:rPr lang="en-US" sz="1400" dirty="0"/>
              <a:t> </a:t>
            </a:r>
            <a:r>
              <a:rPr lang="en-US" sz="1400" dirty="0" err="1"/>
              <a:t>kuning</a:t>
            </a:r>
            <a:r>
              <a:rPr lang="en-US" sz="1400" dirty="0"/>
              <a:t>'</a:t>
            </a:r>
          </a:p>
          <a:p>
            <a:r>
              <a:rPr lang="en-US" sz="1400" dirty="0"/>
              <a:t>                                pin10.write(0.655)</a:t>
            </a:r>
          </a:p>
          <a:p>
            <a:r>
              <a:rPr lang="en-US" sz="1400" dirty="0"/>
              <a:t>                                pin9.write(0.35)</a:t>
            </a:r>
          </a:p>
          <a:p>
            <a:r>
              <a:rPr lang="en-US" sz="1400" dirty="0"/>
              <a:t>                            </a:t>
            </a:r>
            <a:r>
              <a:rPr lang="en-US" sz="1400" dirty="0" err="1"/>
              <a:t>elif</a:t>
            </a:r>
            <a:r>
              <a:rPr lang="en-US" sz="1400" dirty="0"/>
              <a:t> </a:t>
            </a:r>
            <a:r>
              <a:rPr lang="en-US" sz="1400" dirty="0" err="1"/>
              <a:t>rightx</a:t>
            </a:r>
            <a:r>
              <a:rPr lang="en-US" sz="1400" dirty="0"/>
              <a:t>[0]&lt;225:</a:t>
            </a:r>
          </a:p>
          <a:p>
            <a:r>
              <a:rPr lang="en-US" sz="1400" dirty="0"/>
              <a:t>                                </a:t>
            </a:r>
            <a:r>
              <a:rPr lang="en-US" sz="1400" dirty="0" err="1"/>
              <a:t>curve_direction</a:t>
            </a:r>
            <a:r>
              <a:rPr lang="en-US" sz="1400" dirty="0"/>
              <a:t> = '</a:t>
            </a:r>
            <a:r>
              <a:rPr lang="en-US" sz="1400" dirty="0" err="1"/>
              <a:t>lampu</a:t>
            </a:r>
            <a:r>
              <a:rPr lang="en-US" sz="1400" dirty="0"/>
              <a:t> </a:t>
            </a:r>
            <a:r>
              <a:rPr lang="en-US" sz="1400" dirty="0" err="1"/>
              <a:t>kuning</a:t>
            </a:r>
            <a:r>
              <a:rPr lang="en-US" sz="1400" dirty="0"/>
              <a:t>'</a:t>
            </a:r>
          </a:p>
          <a:p>
            <a:r>
              <a:rPr lang="en-US" sz="1400" dirty="0"/>
              <a:t>                                pin10.write(0.655)</a:t>
            </a:r>
          </a:p>
          <a:p>
            <a:r>
              <a:rPr lang="en-US" sz="1400" dirty="0"/>
              <a:t>                                pin9.write(0.47)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E26518-8D98-42C8-B40C-FAF1DB7DC4E1}"/>
              </a:ext>
            </a:extLst>
          </p:cNvPr>
          <p:cNvSpPr txBox="1"/>
          <p:nvPr/>
        </p:nvSpPr>
        <p:spPr>
          <a:xfrm>
            <a:off x="4378778" y="1102492"/>
            <a:ext cx="8874578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	     else:</a:t>
            </a:r>
          </a:p>
          <a:p>
            <a:r>
              <a:rPr lang="en-US" sz="1400" dirty="0"/>
              <a:t>                                </a:t>
            </a:r>
            <a:r>
              <a:rPr lang="en-US" sz="1400" dirty="0" err="1"/>
              <a:t>curve_direction</a:t>
            </a:r>
            <a:r>
              <a:rPr lang="en-US" sz="1400" dirty="0"/>
              <a:t> = '</a:t>
            </a:r>
            <a:r>
              <a:rPr lang="en-US" sz="1400" dirty="0" err="1"/>
              <a:t>lampu</a:t>
            </a:r>
            <a:r>
              <a:rPr lang="en-US" sz="1400" dirty="0"/>
              <a:t> </a:t>
            </a:r>
            <a:r>
              <a:rPr lang="en-US" sz="1400" dirty="0" err="1"/>
              <a:t>kuning</a:t>
            </a:r>
            <a:r>
              <a:rPr lang="en-US" sz="1400" dirty="0"/>
              <a:t>'</a:t>
            </a:r>
          </a:p>
          <a:p>
            <a:r>
              <a:rPr lang="en-US" sz="1400" dirty="0"/>
              <a:t>                                pin10.write(0.655)</a:t>
            </a:r>
          </a:p>
          <a:p>
            <a:r>
              <a:rPr lang="en-US" sz="1400" dirty="0"/>
              <a:t>                                pin9.write(0.42)</a:t>
            </a:r>
          </a:p>
          <a:p>
            <a:r>
              <a:rPr lang="en-US" sz="1400" dirty="0"/>
              <a:t>                                </a:t>
            </a:r>
          </a:p>
          <a:p>
            <a:r>
              <a:rPr lang="en-US" sz="1400" dirty="0"/>
              <a:t>                </a:t>
            </a:r>
            <a:r>
              <a:rPr lang="en-US" sz="1400" dirty="0" err="1"/>
              <a:t>elif</a:t>
            </a:r>
            <a:r>
              <a:rPr lang="en-US" sz="1400" dirty="0"/>
              <a:t> </a:t>
            </a:r>
            <a:r>
              <a:rPr lang="en-US" sz="1400" dirty="0" err="1"/>
              <a:t>lampumerah</a:t>
            </a:r>
            <a:r>
              <a:rPr lang="en-US" sz="1400" dirty="0"/>
              <a:t> &gt;47: </a:t>
            </a:r>
            <a:r>
              <a:rPr lang="en-US" sz="1400" dirty="0">
                <a:solidFill>
                  <a:srgbClr val="FF0000"/>
                </a:solidFill>
              </a:rPr>
              <a:t>#jika </a:t>
            </a:r>
            <a:r>
              <a:rPr lang="en-US" sz="1400" dirty="0" err="1">
                <a:solidFill>
                  <a:srgbClr val="FF0000"/>
                </a:solidFill>
              </a:rPr>
              <a:t>jarak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lampu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merah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terlalu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dekat</a:t>
            </a:r>
            <a:endParaRPr lang="en-US" sz="1400" dirty="0"/>
          </a:p>
          <a:p>
            <a:r>
              <a:rPr lang="en-US" sz="1400" dirty="0"/>
              <a:t>                    </a:t>
            </a:r>
            <a:r>
              <a:rPr lang="en-US" sz="1400" dirty="0" err="1"/>
              <a:t>curve_direction</a:t>
            </a:r>
            <a:r>
              <a:rPr lang="en-US" sz="1400" dirty="0"/>
              <a:t> = "</a:t>
            </a:r>
            <a:r>
              <a:rPr lang="en-US" sz="1400" dirty="0" err="1"/>
              <a:t>mundur</a:t>
            </a:r>
            <a:r>
              <a:rPr lang="en-US" sz="1400" dirty="0"/>
              <a:t> </a:t>
            </a:r>
            <a:r>
              <a:rPr lang="en-US" sz="1400" dirty="0" err="1"/>
              <a:t>dikit</a:t>
            </a:r>
            <a:r>
              <a:rPr lang="en-US" sz="1400" dirty="0"/>
              <a:t>"</a:t>
            </a:r>
          </a:p>
          <a:p>
            <a:r>
              <a:rPr lang="en-US" sz="1400" dirty="0"/>
              <a:t>                    pin10.write(0.77) </a:t>
            </a:r>
            <a:r>
              <a:rPr lang="en-US" sz="1400" dirty="0">
                <a:solidFill>
                  <a:srgbClr val="FF0000"/>
                </a:solidFill>
              </a:rPr>
              <a:t>#pwm </a:t>
            </a:r>
            <a:r>
              <a:rPr lang="en-US" sz="1400" dirty="0" err="1">
                <a:solidFill>
                  <a:srgbClr val="FF0000"/>
                </a:solidFill>
              </a:rPr>
              <a:t>untuk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mundur</a:t>
            </a:r>
            <a:endParaRPr lang="en-US" sz="1400" dirty="0"/>
          </a:p>
          <a:p>
            <a:r>
              <a:rPr lang="en-US" sz="1400" dirty="0"/>
              <a:t>                    pin9.write(0.4) </a:t>
            </a:r>
            <a:r>
              <a:rPr lang="en-US" sz="1400" dirty="0">
                <a:solidFill>
                  <a:srgbClr val="FF0000"/>
                </a:solidFill>
              </a:rPr>
              <a:t>#pwm </a:t>
            </a:r>
            <a:r>
              <a:rPr lang="en-US" sz="1400" dirty="0" err="1">
                <a:solidFill>
                  <a:srgbClr val="FF0000"/>
                </a:solidFill>
              </a:rPr>
              <a:t>untuk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lurus</a:t>
            </a:r>
            <a:endParaRPr lang="en-US" sz="1400" dirty="0"/>
          </a:p>
          <a:p>
            <a:r>
              <a:rPr lang="en-US" sz="1400" dirty="0"/>
              <a:t>                            </a:t>
            </a:r>
          </a:p>
          <a:p>
            <a:r>
              <a:rPr lang="en-US" sz="1400" dirty="0"/>
              <a:t>                else:</a:t>
            </a:r>
          </a:p>
          <a:p>
            <a:r>
              <a:rPr lang="en-US" sz="1400" dirty="0"/>
              <a:t>                    </a:t>
            </a:r>
            <a:r>
              <a:rPr lang="en-US" sz="1400" dirty="0" err="1"/>
              <a:t>curve_direction</a:t>
            </a:r>
            <a:r>
              <a:rPr lang="en-US" sz="1400" dirty="0"/>
              <a:t> = "</a:t>
            </a:r>
            <a:r>
              <a:rPr lang="en-US" sz="1400" dirty="0" err="1"/>
              <a:t>berhenti</a:t>
            </a:r>
            <a:r>
              <a:rPr lang="en-US" sz="1400" dirty="0"/>
              <a:t> </a:t>
            </a:r>
            <a:r>
              <a:rPr lang="en-US" sz="1400" dirty="0" err="1"/>
              <a:t>lampu</a:t>
            </a:r>
            <a:r>
              <a:rPr lang="en-US" sz="1400" dirty="0"/>
              <a:t> </a:t>
            </a:r>
            <a:r>
              <a:rPr lang="en-US" sz="1400" dirty="0" err="1"/>
              <a:t>merah</a:t>
            </a:r>
            <a:r>
              <a:rPr lang="en-US" sz="1400" dirty="0"/>
              <a:t>"</a:t>
            </a:r>
          </a:p>
          <a:p>
            <a:r>
              <a:rPr lang="en-US" sz="1400" dirty="0"/>
              <a:t>                    pin10.write(0.73)</a:t>
            </a:r>
          </a:p>
          <a:p>
            <a:r>
              <a:rPr lang="en-US" sz="1400" dirty="0"/>
              <a:t>                    pin9.write(0.4)</a:t>
            </a:r>
          </a:p>
          <a:p>
            <a:r>
              <a:rPr lang="en-US" sz="1400" dirty="0"/>
              <a:t>                    </a:t>
            </a:r>
            <a:r>
              <a:rPr lang="en-US" sz="1400" dirty="0" err="1"/>
              <a:t>hijau</a:t>
            </a:r>
            <a:r>
              <a:rPr lang="en-US" sz="1400" dirty="0"/>
              <a:t>=</a:t>
            </a:r>
            <a:r>
              <a:rPr lang="en-US" sz="1400" dirty="0" err="1"/>
              <a:t>greenlight.detectMultiScale</a:t>
            </a:r>
            <a:r>
              <a:rPr lang="en-US" sz="1400" dirty="0"/>
              <a:t>(grayy,1.05,1); </a:t>
            </a:r>
            <a:r>
              <a:rPr lang="en-US" sz="1400" dirty="0">
                <a:solidFill>
                  <a:srgbClr val="FF0000"/>
                </a:solidFill>
              </a:rPr>
              <a:t>#deteksi </a:t>
            </a:r>
            <a:r>
              <a:rPr lang="en-US" sz="1400" dirty="0" err="1">
                <a:solidFill>
                  <a:srgbClr val="FF0000"/>
                </a:solidFill>
              </a:rPr>
              <a:t>lampu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hijau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/>
              <a:t>                    for(</a:t>
            </a:r>
            <a:r>
              <a:rPr lang="en-US" sz="1400" dirty="0" err="1"/>
              <a:t>ex,ey,ew,eh</a:t>
            </a:r>
            <a:r>
              <a:rPr lang="en-US" sz="1400" dirty="0"/>
              <a:t>) in </a:t>
            </a:r>
            <a:r>
              <a:rPr lang="en-US" sz="1400" dirty="0" err="1"/>
              <a:t>hijau</a:t>
            </a:r>
            <a:r>
              <a:rPr lang="en-US" sz="1400" dirty="0"/>
              <a:t>:</a:t>
            </a:r>
          </a:p>
          <a:p>
            <a:r>
              <a:rPr lang="en-US" sz="1400" dirty="0"/>
              <a:t>                        cv2.rectangle(</a:t>
            </a:r>
            <a:r>
              <a:rPr lang="en-US" sz="1400" dirty="0" err="1"/>
              <a:t>framee</a:t>
            </a:r>
            <a:r>
              <a:rPr lang="en-US" sz="1400" dirty="0"/>
              <a:t>,(</a:t>
            </a:r>
            <a:r>
              <a:rPr lang="en-US" sz="1400" dirty="0" err="1"/>
              <a:t>ex,ey</a:t>
            </a:r>
            <a:r>
              <a:rPr lang="en-US" sz="1400" dirty="0"/>
              <a:t>),(</a:t>
            </a:r>
            <a:r>
              <a:rPr lang="en-US" sz="1400" dirty="0" err="1"/>
              <a:t>ex+ew,ey+eh</a:t>
            </a:r>
            <a:r>
              <a:rPr lang="en-US" sz="1400" dirty="0"/>
              <a:t>),(0,0,255),3)</a:t>
            </a:r>
          </a:p>
          <a:p>
            <a:r>
              <a:rPr lang="en-US" sz="1400" dirty="0"/>
              <a:t>                        </a:t>
            </a:r>
            <a:r>
              <a:rPr lang="en-US" sz="1400" dirty="0" err="1"/>
              <a:t>lampuhijau</a:t>
            </a:r>
            <a:r>
              <a:rPr lang="en-US" sz="1400" dirty="0"/>
              <a:t>=(eh) </a:t>
            </a:r>
            <a:r>
              <a:rPr lang="en-US" sz="1400" dirty="0">
                <a:solidFill>
                  <a:srgbClr val="FF0000"/>
                </a:solidFill>
              </a:rPr>
              <a:t>#nilai </a:t>
            </a:r>
            <a:r>
              <a:rPr lang="en-US" sz="1400" dirty="0" err="1">
                <a:solidFill>
                  <a:srgbClr val="FF0000"/>
                </a:solidFill>
              </a:rPr>
              <a:t>tinggi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dari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hasil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pendeteksian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lampu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kuning</a:t>
            </a:r>
            <a:endParaRPr lang="en-US" sz="1400" dirty="0"/>
          </a:p>
          <a:p>
            <a:r>
              <a:rPr lang="en-US" sz="1400" dirty="0"/>
              <a:t>                        </a:t>
            </a:r>
            <a:r>
              <a:rPr lang="en-US" sz="1400" dirty="0" err="1"/>
              <a:t>lampumerah</a:t>
            </a:r>
            <a:r>
              <a:rPr lang="en-US" sz="1400" dirty="0"/>
              <a:t>=</a:t>
            </a:r>
            <a:r>
              <a:rPr lang="en-US" sz="1400" dirty="0" err="1"/>
              <a:t>lampumerah-lampuhijau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0000"/>
                </a:solidFill>
              </a:rPr>
              <a:t>#trigger </a:t>
            </a:r>
            <a:r>
              <a:rPr lang="en-US" sz="1400" dirty="0" err="1">
                <a:solidFill>
                  <a:srgbClr val="FF0000"/>
                </a:solidFill>
              </a:rPr>
              <a:t>dari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lampu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merah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menjadi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lampu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hijau</a:t>
            </a:r>
            <a:endParaRPr lang="en-US" sz="1400" dirty="0"/>
          </a:p>
          <a:p>
            <a:r>
              <a:rPr lang="en-US" sz="1400" dirty="0"/>
              <a:t>                        </a:t>
            </a:r>
          </a:p>
          <a:p>
            <a:r>
              <a:rPr lang="en-US" sz="1400" dirty="0"/>
              <a:t>            else:</a:t>
            </a:r>
          </a:p>
          <a:p>
            <a:r>
              <a:rPr lang="en-US" sz="1400" dirty="0"/>
              <a:t>                </a:t>
            </a:r>
            <a:r>
              <a:rPr lang="en-US" sz="1400" dirty="0" err="1"/>
              <a:t>curve_direction</a:t>
            </a:r>
            <a:r>
              <a:rPr lang="en-US" sz="1400" dirty="0"/>
              <a:t> = "</a:t>
            </a:r>
            <a:r>
              <a:rPr lang="en-US" sz="1400" dirty="0" err="1"/>
              <a:t>ada</a:t>
            </a:r>
            <a:r>
              <a:rPr lang="en-US" sz="1400" dirty="0"/>
              <a:t> </a:t>
            </a:r>
            <a:r>
              <a:rPr lang="en-US" sz="1400" dirty="0" err="1"/>
              <a:t>penghalang</a:t>
            </a:r>
            <a:r>
              <a:rPr lang="en-US" sz="1400" dirty="0"/>
              <a:t> </a:t>
            </a:r>
            <a:r>
              <a:rPr lang="en-US" sz="1400" dirty="0" err="1"/>
              <a:t>didepan</a:t>
            </a:r>
            <a:r>
              <a:rPr lang="en-US" sz="1400" dirty="0"/>
              <a:t>"</a:t>
            </a:r>
          </a:p>
          <a:p>
            <a:r>
              <a:rPr lang="en-US" sz="1400" dirty="0"/>
              <a:t>                pin10.write(0.7)</a:t>
            </a:r>
          </a:p>
          <a:p>
            <a:r>
              <a:rPr lang="en-US" sz="1400" dirty="0"/>
              <a:t>                pin9.write(0.4)</a:t>
            </a:r>
          </a:p>
          <a:p>
            <a:r>
              <a:rPr lang="en-US" sz="1400" dirty="0"/>
              <a:t>      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39CE47-3DF6-40F8-B57F-A467F5B8FFB9}"/>
              </a:ext>
            </a:extLst>
          </p:cNvPr>
          <p:cNvSpPr/>
          <p:nvPr/>
        </p:nvSpPr>
        <p:spPr>
          <a:xfrm>
            <a:off x="7279822" y="61642"/>
            <a:ext cx="48495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implementation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354186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</TotalTime>
  <Words>2441</Words>
  <Application>Microsoft Office PowerPoint</Application>
  <PresentationFormat>Widescreen</PresentationFormat>
  <Paragraphs>278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Assistant Regular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ozi ozi</dc:creator>
  <cp:lastModifiedBy>ozi ozi</cp:lastModifiedBy>
  <cp:revision>54</cp:revision>
  <dcterms:created xsi:type="dcterms:W3CDTF">2020-06-08T04:49:32Z</dcterms:created>
  <dcterms:modified xsi:type="dcterms:W3CDTF">2020-07-09T00:35:23Z</dcterms:modified>
</cp:coreProperties>
</file>